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Lst>
  <p:notesMasterIdLst>
    <p:notesMasterId r:id="rId6"/>
  </p:notesMasterIdLst>
  <p:handoutMasterIdLst>
    <p:handoutMasterId r:id="rId7"/>
  </p:handoutMasterIdLst>
  <p:sldIdLst>
    <p:sldId id="256" r:id="rId5"/>
  </p:sldIdLst>
  <p:sldSz cx="29260800" cy="16459200"/>
  <p:notesSz cx="6858000" cy="9144000"/>
  <p:custDataLst>
    <p:tags r:id="rId12"/>
  </p:custDataLst>
  <p:defaultTextStyle>
    <a:defPPr>
      <a:defRPr lang="en-US"/>
    </a:defPPr>
    <a:lvl1pPr marL="0" algn="l" defTabSz="2508250" rtl="0" eaLnBrk="1" latinLnBrk="0" hangingPunct="1">
      <a:defRPr sz="4900" kern="1200">
        <a:solidFill>
          <a:schemeClr val="tx1"/>
        </a:solidFill>
        <a:latin typeface="+mn-lt"/>
        <a:ea typeface="+mn-ea"/>
        <a:cs typeface="+mn-cs"/>
      </a:defRPr>
    </a:lvl1pPr>
    <a:lvl2pPr marL="1254125" algn="l" defTabSz="2508250" rtl="0" eaLnBrk="1" latinLnBrk="0" hangingPunct="1">
      <a:defRPr sz="4900" kern="1200">
        <a:solidFill>
          <a:schemeClr val="tx1"/>
        </a:solidFill>
        <a:latin typeface="+mn-lt"/>
        <a:ea typeface="+mn-ea"/>
        <a:cs typeface="+mn-cs"/>
      </a:defRPr>
    </a:lvl2pPr>
    <a:lvl3pPr marL="2508250" algn="l" defTabSz="2508250" rtl="0" eaLnBrk="1" latinLnBrk="0" hangingPunct="1">
      <a:defRPr sz="4900" kern="1200">
        <a:solidFill>
          <a:schemeClr val="tx1"/>
        </a:solidFill>
        <a:latin typeface="+mn-lt"/>
        <a:ea typeface="+mn-ea"/>
        <a:cs typeface="+mn-cs"/>
      </a:defRPr>
    </a:lvl3pPr>
    <a:lvl4pPr marL="3761740" algn="l" defTabSz="2508250" rtl="0" eaLnBrk="1" latinLnBrk="0" hangingPunct="1">
      <a:defRPr sz="4900" kern="1200">
        <a:solidFill>
          <a:schemeClr val="tx1"/>
        </a:solidFill>
        <a:latin typeface="+mn-lt"/>
        <a:ea typeface="+mn-ea"/>
        <a:cs typeface="+mn-cs"/>
      </a:defRPr>
    </a:lvl4pPr>
    <a:lvl5pPr marL="5015865" algn="l" defTabSz="2508250" rtl="0" eaLnBrk="1" latinLnBrk="0" hangingPunct="1">
      <a:defRPr sz="4900" kern="1200">
        <a:solidFill>
          <a:schemeClr val="tx1"/>
        </a:solidFill>
        <a:latin typeface="+mn-lt"/>
        <a:ea typeface="+mn-ea"/>
        <a:cs typeface="+mn-cs"/>
      </a:defRPr>
    </a:lvl5pPr>
    <a:lvl6pPr marL="6269990" algn="l" defTabSz="2508250" rtl="0" eaLnBrk="1" latinLnBrk="0" hangingPunct="1">
      <a:defRPr sz="4900" kern="1200">
        <a:solidFill>
          <a:schemeClr val="tx1"/>
        </a:solidFill>
        <a:latin typeface="+mn-lt"/>
        <a:ea typeface="+mn-ea"/>
        <a:cs typeface="+mn-cs"/>
      </a:defRPr>
    </a:lvl6pPr>
    <a:lvl7pPr marL="7524115" algn="l" defTabSz="2508250" rtl="0" eaLnBrk="1" latinLnBrk="0" hangingPunct="1">
      <a:defRPr sz="4900" kern="1200">
        <a:solidFill>
          <a:schemeClr val="tx1"/>
        </a:solidFill>
        <a:latin typeface="+mn-lt"/>
        <a:ea typeface="+mn-ea"/>
        <a:cs typeface="+mn-cs"/>
      </a:defRPr>
    </a:lvl7pPr>
    <a:lvl8pPr marL="8777605" algn="l" defTabSz="2508250" rtl="0" eaLnBrk="1" latinLnBrk="0" hangingPunct="1">
      <a:defRPr sz="4900" kern="1200">
        <a:solidFill>
          <a:schemeClr val="tx1"/>
        </a:solidFill>
        <a:latin typeface="+mn-lt"/>
        <a:ea typeface="+mn-ea"/>
        <a:cs typeface="+mn-cs"/>
      </a:defRPr>
    </a:lvl8pPr>
    <a:lvl9pPr marL="10031730" algn="l" defTabSz="2508250" rtl="0" eaLnBrk="1" latinLnBrk="0" hangingPunct="1">
      <a:defRPr sz="49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82" autoAdjust="0"/>
    <p:restoredTop sz="94706" autoAdjust="0"/>
  </p:normalViewPr>
  <p:slideViewPr>
    <p:cSldViewPr snapToGrid="0" snapToObjects="1" showGuides="1">
      <p:cViewPr varScale="1">
        <p:scale>
          <a:sx n="51" d="100"/>
          <a:sy n="51" d="100"/>
        </p:scale>
        <p:origin x="1024" y="248"/>
      </p:cViewPr>
      <p:guideLst>
        <p:guide orient="horz" pos="1652"/>
        <p:guide orient="horz" pos="146"/>
        <p:guide orient="horz" pos="10015"/>
        <p:guide orient="horz"/>
        <p:guide pos="386"/>
        <p:guide pos="180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5" d="100"/>
          <a:sy n="75" d="100"/>
        </p:scale>
        <p:origin x="2268" y="6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viewProps" Target="viewProps.xml"/><Relationship Id="rId8" Type="http://schemas.openxmlformats.org/officeDocument/2006/relationships/presProps" Target="presProps.xml"/><Relationship Id="rId7" Type="http://schemas.openxmlformats.org/officeDocument/2006/relationships/handoutMaster" Target="handoutMasters/handoutMaster1.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 Type="http://schemas.openxmlformats.org/officeDocument/2006/relationships/theme" Target="theme/theme1.xml"/><Relationship Id="rId12" Type="http://schemas.openxmlformats.org/officeDocument/2006/relationships/tags" Target="tags/tag1.xml"/><Relationship Id="rId11" Type="http://schemas.openxmlformats.org/officeDocument/2006/relationships/commentAuthors" Target="commentAuthors.xml"/><Relationship Id="rId10" Type="http://schemas.openxmlformats.org/officeDocument/2006/relationships/tableStyles" Target="tableStyles.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7B717E-17DC-4276-BCDC-C73550588E55}"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2508250" rtl="0" eaLnBrk="1" latinLnBrk="0" hangingPunct="1">
      <a:defRPr sz="3300" kern="1200">
        <a:solidFill>
          <a:schemeClr val="tx1"/>
        </a:solidFill>
        <a:latin typeface="+mn-lt"/>
        <a:ea typeface="+mn-ea"/>
        <a:cs typeface="+mn-cs"/>
      </a:defRPr>
    </a:lvl1pPr>
    <a:lvl2pPr marL="1254125" algn="l" defTabSz="2508250" rtl="0" eaLnBrk="1" latinLnBrk="0" hangingPunct="1">
      <a:defRPr sz="3300" kern="1200">
        <a:solidFill>
          <a:schemeClr val="tx1"/>
        </a:solidFill>
        <a:latin typeface="+mn-lt"/>
        <a:ea typeface="+mn-ea"/>
        <a:cs typeface="+mn-cs"/>
      </a:defRPr>
    </a:lvl2pPr>
    <a:lvl3pPr marL="2508250" algn="l" defTabSz="2508250" rtl="0" eaLnBrk="1" latinLnBrk="0" hangingPunct="1">
      <a:defRPr sz="3300" kern="1200">
        <a:solidFill>
          <a:schemeClr val="tx1"/>
        </a:solidFill>
        <a:latin typeface="+mn-lt"/>
        <a:ea typeface="+mn-ea"/>
        <a:cs typeface="+mn-cs"/>
      </a:defRPr>
    </a:lvl3pPr>
    <a:lvl4pPr marL="3761740" algn="l" defTabSz="2508250" rtl="0" eaLnBrk="1" latinLnBrk="0" hangingPunct="1">
      <a:defRPr sz="3300" kern="1200">
        <a:solidFill>
          <a:schemeClr val="tx1"/>
        </a:solidFill>
        <a:latin typeface="+mn-lt"/>
        <a:ea typeface="+mn-ea"/>
        <a:cs typeface="+mn-cs"/>
      </a:defRPr>
    </a:lvl4pPr>
    <a:lvl5pPr marL="5015865" algn="l" defTabSz="2508250" rtl="0" eaLnBrk="1" latinLnBrk="0" hangingPunct="1">
      <a:defRPr sz="3300" kern="1200">
        <a:solidFill>
          <a:schemeClr val="tx1"/>
        </a:solidFill>
        <a:latin typeface="+mn-lt"/>
        <a:ea typeface="+mn-ea"/>
        <a:cs typeface="+mn-cs"/>
      </a:defRPr>
    </a:lvl5pPr>
    <a:lvl6pPr marL="6269990" algn="l" defTabSz="2508250" rtl="0" eaLnBrk="1" latinLnBrk="0" hangingPunct="1">
      <a:defRPr sz="3300" kern="1200">
        <a:solidFill>
          <a:schemeClr val="tx1"/>
        </a:solidFill>
        <a:latin typeface="+mn-lt"/>
        <a:ea typeface="+mn-ea"/>
        <a:cs typeface="+mn-cs"/>
      </a:defRPr>
    </a:lvl6pPr>
    <a:lvl7pPr marL="7524115" algn="l" defTabSz="2508250" rtl="0" eaLnBrk="1" latinLnBrk="0" hangingPunct="1">
      <a:defRPr sz="3300" kern="1200">
        <a:solidFill>
          <a:schemeClr val="tx1"/>
        </a:solidFill>
        <a:latin typeface="+mn-lt"/>
        <a:ea typeface="+mn-ea"/>
        <a:cs typeface="+mn-cs"/>
      </a:defRPr>
    </a:lvl7pPr>
    <a:lvl8pPr marL="8777605" algn="l" defTabSz="2508250" rtl="0" eaLnBrk="1" latinLnBrk="0" hangingPunct="1">
      <a:defRPr sz="3300" kern="1200">
        <a:solidFill>
          <a:schemeClr val="tx1"/>
        </a:solidFill>
        <a:latin typeface="+mn-lt"/>
        <a:ea typeface="+mn-ea"/>
        <a:cs typeface="+mn-cs"/>
      </a:defRPr>
    </a:lvl8pPr>
    <a:lvl9pPr marL="10031730" algn="l" defTabSz="2508250" rtl="0" eaLnBrk="1" latinLnBrk="0" hangingPunct="1">
      <a:defRPr sz="3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a:t> It </a:t>
            </a:r>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02790" y="3063162"/>
            <a:ext cx="6704542"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6" name="Text Placeholder 5"/>
          <p:cNvSpPr>
            <a:spLocks noGrp="1"/>
          </p:cNvSpPr>
          <p:nvPr>
            <p:ph type="body" sz="quarter" idx="11" hasCustomPrompt="1"/>
          </p:nvPr>
        </p:nvSpPr>
        <p:spPr>
          <a:xfrm>
            <a:off x="614892" y="2638448"/>
            <a:ext cx="6699250" cy="450228"/>
          </a:xfrm>
          <a:prstGeom prst="rect">
            <a:avLst/>
          </a:prstGeom>
          <a:noFill/>
        </p:spPr>
        <p:txBody>
          <a:bodyPr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edit) INTRODUCTION or ABSTRACT</a:t>
            </a:r>
            <a:endParaRPr lang="en-US" dirty="0"/>
          </a:p>
        </p:txBody>
      </p:sp>
      <p:sp>
        <p:nvSpPr>
          <p:cNvPr id="20" name="Text Placeholder 5"/>
          <p:cNvSpPr>
            <a:spLocks noGrp="1"/>
          </p:cNvSpPr>
          <p:nvPr>
            <p:ph type="body" sz="quarter" idx="20" hasCustomPrompt="1"/>
          </p:nvPr>
        </p:nvSpPr>
        <p:spPr>
          <a:xfrm>
            <a:off x="614892" y="7258044"/>
            <a:ext cx="6700308"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edit)  OBJECTIVES</a:t>
            </a:r>
            <a:endParaRPr lang="en-US" dirty="0"/>
          </a:p>
        </p:txBody>
      </p:sp>
      <p:sp>
        <p:nvSpPr>
          <p:cNvPr id="21" name="Text Placeholder 3"/>
          <p:cNvSpPr>
            <a:spLocks noGrp="1"/>
          </p:cNvSpPr>
          <p:nvPr>
            <p:ph type="body" sz="quarter" idx="21" hasCustomPrompt="1"/>
          </p:nvPr>
        </p:nvSpPr>
        <p:spPr>
          <a:xfrm>
            <a:off x="7724777" y="3063162"/>
            <a:ext cx="6699249"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22" name="Text Placeholder 5"/>
          <p:cNvSpPr>
            <a:spLocks noGrp="1"/>
          </p:cNvSpPr>
          <p:nvPr>
            <p:ph type="body" sz="quarter" idx="22" hasCustomPrompt="1"/>
          </p:nvPr>
        </p:nvSpPr>
        <p:spPr>
          <a:xfrm>
            <a:off x="7724776" y="2638448"/>
            <a:ext cx="6699250" cy="450228"/>
          </a:xfrm>
          <a:prstGeom prst="rect">
            <a:avLst/>
          </a:prstGeom>
          <a:noFill/>
        </p:spPr>
        <p:txBody>
          <a:bodyPr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edit)  MATERIALS &amp; METHODS</a:t>
            </a:r>
            <a:endParaRPr lang="en-US" dirty="0"/>
          </a:p>
        </p:txBody>
      </p:sp>
      <p:sp>
        <p:nvSpPr>
          <p:cNvPr id="23" name="Text Placeholder 3"/>
          <p:cNvSpPr>
            <a:spLocks noGrp="1"/>
          </p:cNvSpPr>
          <p:nvPr>
            <p:ph type="body" sz="quarter" idx="23" hasCustomPrompt="1"/>
          </p:nvPr>
        </p:nvSpPr>
        <p:spPr>
          <a:xfrm>
            <a:off x="14838893" y="3063162"/>
            <a:ext cx="6699249"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24" name="Text Placeholder 5"/>
          <p:cNvSpPr>
            <a:spLocks noGrp="1"/>
          </p:cNvSpPr>
          <p:nvPr>
            <p:ph type="body" sz="quarter" idx="24" hasCustomPrompt="1"/>
          </p:nvPr>
        </p:nvSpPr>
        <p:spPr>
          <a:xfrm>
            <a:off x="14833600" y="2638448"/>
            <a:ext cx="6705600" cy="450228"/>
          </a:xfrm>
          <a:prstGeom prst="rect">
            <a:avLst/>
          </a:prstGeom>
          <a:noFill/>
        </p:spPr>
        <p:txBody>
          <a:bodyPr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edit)  RESULTS</a:t>
            </a:r>
            <a:endParaRPr lang="en-US" dirty="0"/>
          </a:p>
        </p:txBody>
      </p:sp>
      <p:sp>
        <p:nvSpPr>
          <p:cNvPr id="25" name="Text Placeholder 5"/>
          <p:cNvSpPr>
            <a:spLocks noGrp="1"/>
          </p:cNvSpPr>
          <p:nvPr>
            <p:ph type="body" sz="quarter" idx="25" hasCustomPrompt="1"/>
          </p:nvPr>
        </p:nvSpPr>
        <p:spPr>
          <a:xfrm>
            <a:off x="21947716" y="2638448"/>
            <a:ext cx="6698012"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edit)  CONCLUSIONS</a:t>
            </a:r>
            <a:endParaRPr lang="en-US" dirty="0"/>
          </a:p>
        </p:txBody>
      </p:sp>
      <p:sp>
        <p:nvSpPr>
          <p:cNvPr id="26" name="Text Placeholder 3"/>
          <p:cNvSpPr>
            <a:spLocks noGrp="1"/>
          </p:cNvSpPr>
          <p:nvPr>
            <p:ph type="body" sz="quarter" idx="26" hasCustomPrompt="1"/>
          </p:nvPr>
        </p:nvSpPr>
        <p:spPr>
          <a:xfrm>
            <a:off x="21947716" y="3063162"/>
            <a:ext cx="6698012"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27" name="Text Placeholder 5"/>
          <p:cNvSpPr>
            <a:spLocks noGrp="1"/>
          </p:cNvSpPr>
          <p:nvPr>
            <p:ph type="body" sz="quarter" idx="27" hasCustomPrompt="1"/>
          </p:nvPr>
        </p:nvSpPr>
        <p:spPr>
          <a:xfrm>
            <a:off x="21947716" y="7288156"/>
            <a:ext cx="6698012"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edit)  REFERENCES</a:t>
            </a:r>
            <a:endParaRPr lang="en-US" dirty="0"/>
          </a:p>
        </p:txBody>
      </p:sp>
      <p:sp>
        <p:nvSpPr>
          <p:cNvPr id="28" name="Text Placeholder 3"/>
          <p:cNvSpPr>
            <a:spLocks noGrp="1"/>
          </p:cNvSpPr>
          <p:nvPr>
            <p:ph type="body" sz="quarter" idx="28" hasCustomPrompt="1"/>
          </p:nvPr>
        </p:nvSpPr>
        <p:spPr>
          <a:xfrm>
            <a:off x="21946040" y="7749541"/>
            <a:ext cx="6701366"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29" name="Text Placeholder 5"/>
          <p:cNvSpPr>
            <a:spLocks noGrp="1"/>
          </p:cNvSpPr>
          <p:nvPr>
            <p:ph type="body" sz="quarter" idx="29" hasCustomPrompt="1"/>
          </p:nvPr>
        </p:nvSpPr>
        <p:spPr>
          <a:xfrm>
            <a:off x="21947716" y="12991488"/>
            <a:ext cx="6698012"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edit)  ACKNOWLEDGEMENTS  or  CONTACT</a:t>
            </a:r>
            <a:endParaRPr lang="en-US" dirty="0"/>
          </a:p>
        </p:txBody>
      </p:sp>
      <p:sp>
        <p:nvSpPr>
          <p:cNvPr id="30" name="Text Placeholder 3"/>
          <p:cNvSpPr>
            <a:spLocks noGrp="1"/>
          </p:cNvSpPr>
          <p:nvPr>
            <p:ph type="body" sz="quarter" idx="30" hasCustomPrompt="1"/>
          </p:nvPr>
        </p:nvSpPr>
        <p:spPr>
          <a:xfrm>
            <a:off x="21946040" y="13432553"/>
            <a:ext cx="6701366"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60" name="Text Placeholder 3"/>
          <p:cNvSpPr>
            <a:spLocks noGrp="1"/>
          </p:cNvSpPr>
          <p:nvPr>
            <p:ph type="body" sz="quarter" idx="96" hasCustomPrompt="1"/>
          </p:nvPr>
        </p:nvSpPr>
        <p:spPr>
          <a:xfrm>
            <a:off x="602790" y="7699296"/>
            <a:ext cx="6704542"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76" name="Text Placeholder 76"/>
          <p:cNvSpPr>
            <a:spLocks noGrp="1"/>
          </p:cNvSpPr>
          <p:nvPr>
            <p:ph type="body" sz="quarter" idx="150" hasCustomPrompt="1"/>
          </p:nvPr>
        </p:nvSpPr>
        <p:spPr>
          <a:xfrm>
            <a:off x="3906520" y="1078170"/>
            <a:ext cx="21447761" cy="598230"/>
          </a:xfrm>
          <a:prstGeom prst="rect">
            <a:avLst/>
          </a:prstGeom>
        </p:spPr>
        <p:txBody>
          <a:bodyPr>
            <a:normAutofit/>
          </a:bodyPr>
          <a:lstStyle>
            <a:lvl1pPr marL="0" indent="0" algn="ctr">
              <a:buFontTx/>
              <a:buNone/>
              <a:defRPr sz="3840">
                <a:solidFill>
                  <a:schemeClr val="accent5">
                    <a:lumMod val="50000"/>
                  </a:schemeClr>
                </a:solidFill>
              </a:defRPr>
            </a:lvl1pPr>
            <a:lvl2pPr>
              <a:buFontTx/>
              <a:buNone/>
              <a:defRPr sz="7680"/>
            </a:lvl2pPr>
            <a:lvl3pPr>
              <a:buFontTx/>
              <a:buNone/>
              <a:defRPr sz="7680"/>
            </a:lvl3pPr>
            <a:lvl4pPr>
              <a:buFontTx/>
              <a:buNone/>
              <a:defRPr sz="7680"/>
            </a:lvl4pPr>
            <a:lvl5pPr>
              <a:buFontTx/>
              <a:buNone/>
              <a:defRPr sz="7680"/>
            </a:lvl5pPr>
          </a:lstStyle>
          <a:p>
            <a:pPr lvl="0"/>
            <a:r>
              <a:rPr lang="en-US" dirty="0"/>
              <a:t>Click here to add authors</a:t>
            </a:r>
            <a:endParaRPr lang="en-US" dirty="0"/>
          </a:p>
        </p:txBody>
      </p:sp>
      <p:sp>
        <p:nvSpPr>
          <p:cNvPr id="77" name="Text Placeholder 76"/>
          <p:cNvSpPr>
            <a:spLocks noGrp="1"/>
          </p:cNvSpPr>
          <p:nvPr>
            <p:ph type="body" sz="quarter" idx="184" hasCustomPrompt="1"/>
          </p:nvPr>
        </p:nvSpPr>
        <p:spPr>
          <a:xfrm>
            <a:off x="3906520" y="1676400"/>
            <a:ext cx="21447761" cy="634555"/>
          </a:xfrm>
          <a:prstGeom prst="rect">
            <a:avLst/>
          </a:prstGeom>
        </p:spPr>
        <p:txBody>
          <a:bodyPr>
            <a:normAutofit/>
          </a:bodyPr>
          <a:lstStyle>
            <a:lvl1pPr marL="0" indent="0" algn="ctr">
              <a:buFontTx/>
              <a:buNone/>
              <a:defRPr sz="2985">
                <a:solidFill>
                  <a:schemeClr val="accent5">
                    <a:lumMod val="50000"/>
                  </a:schemeClr>
                </a:solidFill>
              </a:defRPr>
            </a:lvl1pPr>
            <a:lvl2pPr>
              <a:buFontTx/>
              <a:buNone/>
              <a:defRPr sz="7680"/>
            </a:lvl2pPr>
            <a:lvl3pPr>
              <a:buFontTx/>
              <a:buNone/>
              <a:defRPr sz="7680"/>
            </a:lvl3pPr>
            <a:lvl4pPr>
              <a:buFontTx/>
              <a:buNone/>
              <a:defRPr sz="7680"/>
            </a:lvl4pPr>
            <a:lvl5pPr>
              <a:buFontTx/>
              <a:buNone/>
              <a:defRPr sz="7680"/>
            </a:lvl5pPr>
          </a:lstStyle>
          <a:p>
            <a:pPr lvl="0"/>
            <a:r>
              <a:rPr lang="en-US" dirty="0"/>
              <a:t>Click here to add affiliations</a:t>
            </a:r>
            <a:endParaRPr lang="en-US" dirty="0"/>
          </a:p>
        </p:txBody>
      </p:sp>
      <p:sp>
        <p:nvSpPr>
          <p:cNvPr id="78" name="Text Placeholder 76"/>
          <p:cNvSpPr>
            <a:spLocks noGrp="1"/>
          </p:cNvSpPr>
          <p:nvPr>
            <p:ph type="body" sz="quarter" idx="185" hasCustomPrompt="1"/>
          </p:nvPr>
        </p:nvSpPr>
        <p:spPr>
          <a:xfrm>
            <a:off x="3906520" y="232386"/>
            <a:ext cx="21447761" cy="834414"/>
          </a:xfrm>
          <a:prstGeom prst="rect">
            <a:avLst/>
          </a:prstGeom>
        </p:spPr>
        <p:txBody>
          <a:bodyPr>
            <a:normAutofit/>
          </a:bodyPr>
          <a:lstStyle>
            <a:lvl1pPr marL="0" indent="0" algn="ctr">
              <a:buFontTx/>
              <a:buNone/>
              <a:defRPr sz="5120" b="1">
                <a:solidFill>
                  <a:schemeClr val="accent5">
                    <a:lumMod val="50000"/>
                  </a:schemeClr>
                </a:solidFill>
              </a:defRPr>
            </a:lvl1pPr>
            <a:lvl2pPr>
              <a:buFontTx/>
              <a:buNone/>
              <a:defRPr sz="7680"/>
            </a:lvl2pPr>
            <a:lvl3pPr>
              <a:buFontTx/>
              <a:buNone/>
              <a:defRPr sz="7680"/>
            </a:lvl3pPr>
            <a:lvl4pPr>
              <a:buFontTx/>
              <a:buNone/>
              <a:defRPr sz="7680"/>
            </a:lvl4pPr>
            <a:lvl5pPr>
              <a:buFontTx/>
              <a:buNone/>
              <a:defRPr sz="7680"/>
            </a:lvl5pPr>
          </a:lstStyle>
          <a:p>
            <a:pPr lvl="0"/>
            <a:r>
              <a:rPr lang="en-US" dirty="0"/>
              <a:t>Click here to add title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02791" y="3063162"/>
            <a:ext cx="9060851"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6" name="Text Placeholder 5"/>
          <p:cNvSpPr>
            <a:spLocks noGrp="1"/>
          </p:cNvSpPr>
          <p:nvPr>
            <p:ph type="body" sz="quarter" idx="11" hasCustomPrompt="1"/>
          </p:nvPr>
        </p:nvSpPr>
        <p:spPr>
          <a:xfrm>
            <a:off x="614892" y="2622097"/>
            <a:ext cx="9048751"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INTRODUCTION or ABSTRACT</a:t>
            </a:r>
            <a:endParaRPr lang="en-US" dirty="0"/>
          </a:p>
        </p:txBody>
      </p:sp>
      <p:sp>
        <p:nvSpPr>
          <p:cNvPr id="19" name="Text Placeholder 3"/>
          <p:cNvSpPr>
            <a:spLocks noGrp="1"/>
          </p:cNvSpPr>
          <p:nvPr>
            <p:ph type="body" sz="quarter" idx="19" hasCustomPrompt="1"/>
          </p:nvPr>
        </p:nvSpPr>
        <p:spPr>
          <a:xfrm>
            <a:off x="614892" y="9035725"/>
            <a:ext cx="9061909"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20" name="Text Placeholder 5"/>
          <p:cNvSpPr>
            <a:spLocks noGrp="1"/>
          </p:cNvSpPr>
          <p:nvPr>
            <p:ph type="body" sz="quarter" idx="20" hasCustomPrompt="1"/>
          </p:nvPr>
        </p:nvSpPr>
        <p:spPr>
          <a:xfrm>
            <a:off x="628053" y="8610714"/>
            <a:ext cx="9048750"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OBJECTIVES</a:t>
            </a:r>
            <a:endParaRPr lang="en-US" dirty="0"/>
          </a:p>
        </p:txBody>
      </p:sp>
      <p:sp>
        <p:nvSpPr>
          <p:cNvPr id="21" name="Text Placeholder 3"/>
          <p:cNvSpPr>
            <a:spLocks noGrp="1"/>
          </p:cNvSpPr>
          <p:nvPr>
            <p:ph type="body" sz="quarter" idx="21" hasCustomPrompt="1"/>
          </p:nvPr>
        </p:nvSpPr>
        <p:spPr>
          <a:xfrm>
            <a:off x="10102850" y="10733347"/>
            <a:ext cx="9047690"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22" name="Text Placeholder 5"/>
          <p:cNvSpPr>
            <a:spLocks noGrp="1"/>
          </p:cNvSpPr>
          <p:nvPr>
            <p:ph type="body" sz="quarter" idx="22" hasCustomPrompt="1"/>
          </p:nvPr>
        </p:nvSpPr>
        <p:spPr>
          <a:xfrm>
            <a:off x="10102850" y="10275931"/>
            <a:ext cx="9047690"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MATERIALS &amp; METHODS</a:t>
            </a:r>
            <a:endParaRPr lang="en-US" dirty="0"/>
          </a:p>
        </p:txBody>
      </p:sp>
      <p:sp>
        <p:nvSpPr>
          <p:cNvPr id="23" name="Text Placeholder 3"/>
          <p:cNvSpPr>
            <a:spLocks noGrp="1"/>
          </p:cNvSpPr>
          <p:nvPr>
            <p:ph type="body" sz="quarter" idx="23" hasCustomPrompt="1"/>
          </p:nvPr>
        </p:nvSpPr>
        <p:spPr>
          <a:xfrm>
            <a:off x="10108143" y="3087451"/>
            <a:ext cx="9047690"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24" name="Text Placeholder 5"/>
          <p:cNvSpPr>
            <a:spLocks noGrp="1"/>
          </p:cNvSpPr>
          <p:nvPr>
            <p:ph type="body" sz="quarter" idx="24" hasCustomPrompt="1"/>
          </p:nvPr>
        </p:nvSpPr>
        <p:spPr>
          <a:xfrm>
            <a:off x="10102850" y="2622097"/>
            <a:ext cx="9052983"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RESULTS</a:t>
            </a:r>
            <a:endParaRPr lang="en-US" dirty="0"/>
          </a:p>
        </p:txBody>
      </p:sp>
      <p:sp>
        <p:nvSpPr>
          <p:cNvPr id="25" name="Text Placeholder 5"/>
          <p:cNvSpPr>
            <a:spLocks noGrp="1"/>
          </p:cNvSpPr>
          <p:nvPr>
            <p:ph type="body" sz="quarter" idx="25" hasCustomPrompt="1"/>
          </p:nvPr>
        </p:nvSpPr>
        <p:spPr>
          <a:xfrm>
            <a:off x="19597159" y="2622097"/>
            <a:ext cx="9050686"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CONCLUSIONS</a:t>
            </a:r>
            <a:endParaRPr lang="en-US" dirty="0"/>
          </a:p>
        </p:txBody>
      </p:sp>
      <p:sp>
        <p:nvSpPr>
          <p:cNvPr id="26" name="Text Placeholder 3"/>
          <p:cNvSpPr>
            <a:spLocks noGrp="1"/>
          </p:cNvSpPr>
          <p:nvPr>
            <p:ph type="body" sz="quarter" idx="26" hasCustomPrompt="1"/>
          </p:nvPr>
        </p:nvSpPr>
        <p:spPr>
          <a:xfrm>
            <a:off x="19597159" y="3063162"/>
            <a:ext cx="9050686"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27" name="Text Placeholder 5"/>
          <p:cNvSpPr>
            <a:spLocks noGrp="1"/>
          </p:cNvSpPr>
          <p:nvPr>
            <p:ph type="body" sz="quarter" idx="27" hasCustomPrompt="1"/>
          </p:nvPr>
        </p:nvSpPr>
        <p:spPr>
          <a:xfrm>
            <a:off x="19597159" y="8594660"/>
            <a:ext cx="9050686"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REFERENCES</a:t>
            </a:r>
            <a:endParaRPr lang="en-US" dirty="0"/>
          </a:p>
        </p:txBody>
      </p:sp>
      <p:sp>
        <p:nvSpPr>
          <p:cNvPr id="28" name="Text Placeholder 3"/>
          <p:cNvSpPr>
            <a:spLocks noGrp="1"/>
          </p:cNvSpPr>
          <p:nvPr>
            <p:ph type="body" sz="quarter" idx="28" hasCustomPrompt="1"/>
          </p:nvPr>
        </p:nvSpPr>
        <p:spPr>
          <a:xfrm>
            <a:off x="19593805" y="9056045"/>
            <a:ext cx="9054041"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29" name="Text Placeholder 5"/>
          <p:cNvSpPr>
            <a:spLocks noGrp="1"/>
          </p:cNvSpPr>
          <p:nvPr>
            <p:ph type="body" sz="quarter" idx="29" hasCustomPrompt="1"/>
          </p:nvPr>
        </p:nvSpPr>
        <p:spPr>
          <a:xfrm>
            <a:off x="19597159" y="12828928"/>
            <a:ext cx="9050686"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ACKNOWLEDGEMENTS  or  CONTACT</a:t>
            </a:r>
            <a:endParaRPr lang="en-US" dirty="0"/>
          </a:p>
        </p:txBody>
      </p:sp>
      <p:sp>
        <p:nvSpPr>
          <p:cNvPr id="30" name="Text Placeholder 3"/>
          <p:cNvSpPr>
            <a:spLocks noGrp="1"/>
          </p:cNvSpPr>
          <p:nvPr>
            <p:ph type="body" sz="quarter" idx="30" hasCustomPrompt="1"/>
          </p:nvPr>
        </p:nvSpPr>
        <p:spPr>
          <a:xfrm>
            <a:off x="19597160" y="13290313"/>
            <a:ext cx="9054041"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72" name="Text Placeholder 76"/>
          <p:cNvSpPr>
            <a:spLocks noGrp="1"/>
          </p:cNvSpPr>
          <p:nvPr>
            <p:ph type="body" sz="quarter" idx="150" hasCustomPrompt="1"/>
          </p:nvPr>
        </p:nvSpPr>
        <p:spPr>
          <a:xfrm>
            <a:off x="3906520" y="1078170"/>
            <a:ext cx="21447761" cy="598230"/>
          </a:xfrm>
          <a:prstGeom prst="rect">
            <a:avLst/>
          </a:prstGeom>
        </p:spPr>
        <p:txBody>
          <a:bodyPr>
            <a:normAutofit/>
          </a:bodyPr>
          <a:lstStyle>
            <a:lvl1pPr marL="0" indent="0" algn="ctr">
              <a:buFontTx/>
              <a:buNone/>
              <a:defRPr sz="3840">
                <a:solidFill>
                  <a:schemeClr val="accent5">
                    <a:lumMod val="50000"/>
                  </a:schemeClr>
                </a:solidFill>
              </a:defRPr>
            </a:lvl1pPr>
            <a:lvl2pPr>
              <a:buFontTx/>
              <a:buNone/>
              <a:defRPr sz="7680"/>
            </a:lvl2pPr>
            <a:lvl3pPr>
              <a:buFontTx/>
              <a:buNone/>
              <a:defRPr sz="7680"/>
            </a:lvl3pPr>
            <a:lvl4pPr>
              <a:buFontTx/>
              <a:buNone/>
              <a:defRPr sz="7680"/>
            </a:lvl4pPr>
            <a:lvl5pPr>
              <a:buFontTx/>
              <a:buNone/>
              <a:defRPr sz="7680"/>
            </a:lvl5pPr>
          </a:lstStyle>
          <a:p>
            <a:pPr lvl="0"/>
            <a:r>
              <a:rPr lang="en-US" dirty="0"/>
              <a:t>Click here to add authors</a:t>
            </a:r>
            <a:endParaRPr lang="en-US" dirty="0"/>
          </a:p>
        </p:txBody>
      </p:sp>
      <p:sp>
        <p:nvSpPr>
          <p:cNvPr id="75" name="Text Placeholder 76"/>
          <p:cNvSpPr>
            <a:spLocks noGrp="1"/>
          </p:cNvSpPr>
          <p:nvPr>
            <p:ph type="body" sz="quarter" idx="184" hasCustomPrompt="1"/>
          </p:nvPr>
        </p:nvSpPr>
        <p:spPr>
          <a:xfrm>
            <a:off x="3906520" y="1676400"/>
            <a:ext cx="21447761" cy="634555"/>
          </a:xfrm>
          <a:prstGeom prst="rect">
            <a:avLst/>
          </a:prstGeom>
        </p:spPr>
        <p:txBody>
          <a:bodyPr>
            <a:normAutofit/>
          </a:bodyPr>
          <a:lstStyle>
            <a:lvl1pPr marL="0" indent="0" algn="ctr">
              <a:buFontTx/>
              <a:buNone/>
              <a:defRPr sz="2985">
                <a:solidFill>
                  <a:schemeClr val="accent5">
                    <a:lumMod val="50000"/>
                  </a:schemeClr>
                </a:solidFill>
              </a:defRPr>
            </a:lvl1pPr>
            <a:lvl2pPr>
              <a:buFontTx/>
              <a:buNone/>
              <a:defRPr sz="7680"/>
            </a:lvl2pPr>
            <a:lvl3pPr>
              <a:buFontTx/>
              <a:buNone/>
              <a:defRPr sz="7680"/>
            </a:lvl3pPr>
            <a:lvl4pPr>
              <a:buFontTx/>
              <a:buNone/>
              <a:defRPr sz="7680"/>
            </a:lvl4pPr>
            <a:lvl5pPr>
              <a:buFontTx/>
              <a:buNone/>
              <a:defRPr sz="7680"/>
            </a:lvl5pPr>
          </a:lstStyle>
          <a:p>
            <a:pPr lvl="0"/>
            <a:r>
              <a:rPr lang="en-US" dirty="0"/>
              <a:t>Click here to add affiliations</a:t>
            </a:r>
            <a:endParaRPr lang="en-US" dirty="0"/>
          </a:p>
        </p:txBody>
      </p:sp>
      <p:sp>
        <p:nvSpPr>
          <p:cNvPr id="77" name="Text Placeholder 76"/>
          <p:cNvSpPr>
            <a:spLocks noGrp="1"/>
          </p:cNvSpPr>
          <p:nvPr>
            <p:ph type="body" sz="quarter" idx="185" hasCustomPrompt="1"/>
          </p:nvPr>
        </p:nvSpPr>
        <p:spPr>
          <a:xfrm>
            <a:off x="3906520" y="232386"/>
            <a:ext cx="21447761" cy="834414"/>
          </a:xfrm>
          <a:prstGeom prst="rect">
            <a:avLst/>
          </a:prstGeom>
        </p:spPr>
        <p:txBody>
          <a:bodyPr>
            <a:normAutofit/>
          </a:bodyPr>
          <a:lstStyle>
            <a:lvl1pPr marL="0" indent="0" algn="ctr">
              <a:buFontTx/>
              <a:buNone/>
              <a:defRPr sz="5120" b="1">
                <a:solidFill>
                  <a:schemeClr val="accent5">
                    <a:lumMod val="50000"/>
                  </a:schemeClr>
                </a:solidFill>
              </a:defRPr>
            </a:lvl1pPr>
            <a:lvl2pPr>
              <a:buFontTx/>
              <a:buNone/>
              <a:defRPr sz="7680"/>
            </a:lvl2pPr>
            <a:lvl3pPr>
              <a:buFontTx/>
              <a:buNone/>
              <a:defRPr sz="7680"/>
            </a:lvl3pPr>
            <a:lvl4pPr>
              <a:buFontTx/>
              <a:buNone/>
              <a:defRPr sz="7680"/>
            </a:lvl4pPr>
            <a:lvl5pPr>
              <a:buFontTx/>
              <a:buNone/>
              <a:defRPr sz="7680"/>
            </a:lvl5pPr>
          </a:lstStyle>
          <a:p>
            <a:pPr lvl="0"/>
            <a:r>
              <a:rPr lang="en-US" dirty="0"/>
              <a:t>Click here to add title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06195" y="3063162"/>
            <a:ext cx="6704542"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Enter your text here</a:t>
            </a:r>
            <a:endParaRPr lang="en-US" dirty="0"/>
          </a:p>
        </p:txBody>
      </p:sp>
      <p:sp>
        <p:nvSpPr>
          <p:cNvPr id="6" name="Text Placeholder 5"/>
          <p:cNvSpPr>
            <a:spLocks noGrp="1"/>
          </p:cNvSpPr>
          <p:nvPr>
            <p:ph type="body" sz="quarter" idx="11" hasCustomPrompt="1"/>
          </p:nvPr>
        </p:nvSpPr>
        <p:spPr>
          <a:xfrm>
            <a:off x="608842" y="2622097"/>
            <a:ext cx="6699250" cy="450228"/>
          </a:xfrm>
          <a:prstGeom prst="rect">
            <a:avLst/>
          </a:prstGeom>
          <a:noFill/>
        </p:spPr>
        <p:txBody>
          <a:bodyPr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INTRODUCTION or ABSTRACT</a:t>
            </a:r>
            <a:endParaRPr lang="en-US" dirty="0"/>
          </a:p>
        </p:txBody>
      </p:sp>
      <p:sp>
        <p:nvSpPr>
          <p:cNvPr id="19" name="Text Placeholder 3"/>
          <p:cNvSpPr>
            <a:spLocks noGrp="1"/>
          </p:cNvSpPr>
          <p:nvPr>
            <p:ph type="body" sz="quarter" idx="19" hasCustomPrompt="1"/>
          </p:nvPr>
        </p:nvSpPr>
        <p:spPr>
          <a:xfrm>
            <a:off x="605666" y="7540815"/>
            <a:ext cx="6705600"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Enter your text here</a:t>
            </a:r>
            <a:endParaRPr lang="en-US" dirty="0"/>
          </a:p>
        </p:txBody>
      </p:sp>
      <p:sp>
        <p:nvSpPr>
          <p:cNvPr id="20" name="Text Placeholder 5"/>
          <p:cNvSpPr>
            <a:spLocks noGrp="1"/>
          </p:cNvSpPr>
          <p:nvPr>
            <p:ph type="body" sz="quarter" idx="20" hasCustomPrompt="1"/>
          </p:nvPr>
        </p:nvSpPr>
        <p:spPr>
          <a:xfrm>
            <a:off x="608313" y="7095484"/>
            <a:ext cx="6700308"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OBJECTIVES</a:t>
            </a:r>
            <a:endParaRPr lang="en-US" dirty="0"/>
          </a:p>
        </p:txBody>
      </p:sp>
      <p:sp>
        <p:nvSpPr>
          <p:cNvPr id="21" name="Text Placeholder 3"/>
          <p:cNvSpPr>
            <a:spLocks noGrp="1"/>
          </p:cNvSpPr>
          <p:nvPr>
            <p:ph type="body" sz="quarter" idx="21" hasCustomPrompt="1"/>
          </p:nvPr>
        </p:nvSpPr>
        <p:spPr>
          <a:xfrm>
            <a:off x="7724776" y="3079513"/>
            <a:ext cx="13813365"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Enter your text here</a:t>
            </a:r>
            <a:endParaRPr lang="en-US" dirty="0"/>
          </a:p>
        </p:txBody>
      </p:sp>
      <p:sp>
        <p:nvSpPr>
          <p:cNvPr id="22" name="Text Placeholder 5"/>
          <p:cNvSpPr>
            <a:spLocks noGrp="1"/>
          </p:cNvSpPr>
          <p:nvPr>
            <p:ph type="body" sz="quarter" idx="22" hasCustomPrompt="1"/>
          </p:nvPr>
        </p:nvSpPr>
        <p:spPr>
          <a:xfrm>
            <a:off x="7724776" y="2622097"/>
            <a:ext cx="13813366"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(header)  MATERIALS &amp; METHODS</a:t>
            </a:r>
            <a:endParaRPr lang="en-US" dirty="0"/>
          </a:p>
        </p:txBody>
      </p:sp>
      <p:sp>
        <p:nvSpPr>
          <p:cNvPr id="23" name="Text Placeholder 3"/>
          <p:cNvSpPr>
            <a:spLocks noGrp="1"/>
          </p:cNvSpPr>
          <p:nvPr>
            <p:ph type="body" sz="quarter" idx="23" hasCustomPrompt="1"/>
          </p:nvPr>
        </p:nvSpPr>
        <p:spPr>
          <a:xfrm>
            <a:off x="7724776" y="10987985"/>
            <a:ext cx="13813366"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Enter your text here</a:t>
            </a:r>
            <a:endParaRPr lang="en-US" dirty="0"/>
          </a:p>
        </p:txBody>
      </p:sp>
      <p:sp>
        <p:nvSpPr>
          <p:cNvPr id="24" name="Text Placeholder 5"/>
          <p:cNvSpPr>
            <a:spLocks noGrp="1"/>
          </p:cNvSpPr>
          <p:nvPr>
            <p:ph type="body" sz="quarter" idx="24" hasCustomPrompt="1"/>
          </p:nvPr>
        </p:nvSpPr>
        <p:spPr>
          <a:xfrm>
            <a:off x="7724776" y="10526600"/>
            <a:ext cx="13813366"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RESULTS</a:t>
            </a:r>
            <a:endParaRPr lang="en-US" dirty="0"/>
          </a:p>
        </p:txBody>
      </p:sp>
      <p:sp>
        <p:nvSpPr>
          <p:cNvPr id="25" name="Text Placeholder 5"/>
          <p:cNvSpPr>
            <a:spLocks noGrp="1"/>
          </p:cNvSpPr>
          <p:nvPr>
            <p:ph type="body" sz="quarter" idx="25" hasCustomPrompt="1"/>
          </p:nvPr>
        </p:nvSpPr>
        <p:spPr>
          <a:xfrm>
            <a:off x="21973955" y="2622097"/>
            <a:ext cx="6698012"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CONCLUSIONS</a:t>
            </a:r>
            <a:endParaRPr lang="en-US" dirty="0"/>
          </a:p>
        </p:txBody>
      </p:sp>
      <p:sp>
        <p:nvSpPr>
          <p:cNvPr id="26" name="Text Placeholder 3"/>
          <p:cNvSpPr>
            <a:spLocks noGrp="1"/>
          </p:cNvSpPr>
          <p:nvPr>
            <p:ph type="body" sz="quarter" idx="26" hasCustomPrompt="1"/>
          </p:nvPr>
        </p:nvSpPr>
        <p:spPr>
          <a:xfrm>
            <a:off x="21973955" y="3083482"/>
            <a:ext cx="6698012"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Enter your text here</a:t>
            </a:r>
            <a:endParaRPr lang="en-US" dirty="0"/>
          </a:p>
        </p:txBody>
      </p:sp>
      <p:sp>
        <p:nvSpPr>
          <p:cNvPr id="27" name="Text Placeholder 5"/>
          <p:cNvSpPr>
            <a:spLocks noGrp="1"/>
          </p:cNvSpPr>
          <p:nvPr>
            <p:ph type="body" sz="quarter" idx="27" hasCustomPrompt="1"/>
          </p:nvPr>
        </p:nvSpPr>
        <p:spPr>
          <a:xfrm>
            <a:off x="21973955" y="7125596"/>
            <a:ext cx="6698012"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REFERENCES</a:t>
            </a:r>
            <a:endParaRPr lang="en-US" dirty="0"/>
          </a:p>
        </p:txBody>
      </p:sp>
      <p:sp>
        <p:nvSpPr>
          <p:cNvPr id="28" name="Text Placeholder 3"/>
          <p:cNvSpPr>
            <a:spLocks noGrp="1"/>
          </p:cNvSpPr>
          <p:nvPr>
            <p:ph type="body" sz="quarter" idx="28" hasCustomPrompt="1"/>
          </p:nvPr>
        </p:nvSpPr>
        <p:spPr>
          <a:xfrm>
            <a:off x="21972279" y="7586981"/>
            <a:ext cx="6701366"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Enter your text here</a:t>
            </a:r>
            <a:endParaRPr lang="en-US" dirty="0"/>
          </a:p>
        </p:txBody>
      </p:sp>
      <p:sp>
        <p:nvSpPr>
          <p:cNvPr id="29" name="Text Placeholder 5"/>
          <p:cNvSpPr>
            <a:spLocks noGrp="1"/>
          </p:cNvSpPr>
          <p:nvPr>
            <p:ph type="body" sz="quarter" idx="29" hasCustomPrompt="1"/>
          </p:nvPr>
        </p:nvSpPr>
        <p:spPr>
          <a:xfrm>
            <a:off x="21973955" y="12828928"/>
            <a:ext cx="6698012"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ACKNOWLEDGEMENTS  or  CONTACT</a:t>
            </a:r>
            <a:endParaRPr lang="en-US" dirty="0"/>
          </a:p>
        </p:txBody>
      </p:sp>
      <p:sp>
        <p:nvSpPr>
          <p:cNvPr id="30" name="Text Placeholder 3"/>
          <p:cNvSpPr>
            <a:spLocks noGrp="1"/>
          </p:cNvSpPr>
          <p:nvPr>
            <p:ph type="body" sz="quarter" idx="30" hasCustomPrompt="1"/>
          </p:nvPr>
        </p:nvSpPr>
        <p:spPr>
          <a:xfrm>
            <a:off x="21972279" y="13290313"/>
            <a:ext cx="6701366"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Enter your text here</a:t>
            </a:r>
            <a:endParaRPr lang="en-US" dirty="0"/>
          </a:p>
        </p:txBody>
      </p:sp>
      <p:sp>
        <p:nvSpPr>
          <p:cNvPr id="83" name="Text Placeholder 76"/>
          <p:cNvSpPr>
            <a:spLocks noGrp="1"/>
          </p:cNvSpPr>
          <p:nvPr>
            <p:ph type="body" sz="quarter" idx="150" hasCustomPrompt="1"/>
          </p:nvPr>
        </p:nvSpPr>
        <p:spPr>
          <a:xfrm>
            <a:off x="3906520" y="1078170"/>
            <a:ext cx="21447761" cy="598230"/>
          </a:xfrm>
          <a:prstGeom prst="rect">
            <a:avLst/>
          </a:prstGeom>
        </p:spPr>
        <p:txBody>
          <a:bodyPr>
            <a:normAutofit/>
          </a:bodyPr>
          <a:lstStyle>
            <a:lvl1pPr marL="0" indent="0" algn="ctr">
              <a:buFontTx/>
              <a:buNone/>
              <a:defRPr sz="3840">
                <a:solidFill>
                  <a:schemeClr val="accent5">
                    <a:lumMod val="50000"/>
                  </a:schemeClr>
                </a:solidFill>
              </a:defRPr>
            </a:lvl1pPr>
            <a:lvl2pPr>
              <a:buFontTx/>
              <a:buNone/>
              <a:defRPr sz="7680"/>
            </a:lvl2pPr>
            <a:lvl3pPr>
              <a:buFontTx/>
              <a:buNone/>
              <a:defRPr sz="7680"/>
            </a:lvl3pPr>
            <a:lvl4pPr>
              <a:buFontTx/>
              <a:buNone/>
              <a:defRPr sz="7680"/>
            </a:lvl4pPr>
            <a:lvl5pPr>
              <a:buFontTx/>
              <a:buNone/>
              <a:defRPr sz="7680"/>
            </a:lvl5pPr>
          </a:lstStyle>
          <a:p>
            <a:pPr lvl="0"/>
            <a:r>
              <a:rPr lang="en-US" dirty="0"/>
              <a:t>Click here to add authors</a:t>
            </a:r>
            <a:endParaRPr lang="en-US" dirty="0"/>
          </a:p>
        </p:txBody>
      </p:sp>
      <p:sp>
        <p:nvSpPr>
          <p:cNvPr id="84" name="Text Placeholder 76"/>
          <p:cNvSpPr>
            <a:spLocks noGrp="1"/>
          </p:cNvSpPr>
          <p:nvPr>
            <p:ph type="body" sz="quarter" idx="184" hasCustomPrompt="1"/>
          </p:nvPr>
        </p:nvSpPr>
        <p:spPr>
          <a:xfrm>
            <a:off x="3906520" y="1676400"/>
            <a:ext cx="21447761" cy="634555"/>
          </a:xfrm>
          <a:prstGeom prst="rect">
            <a:avLst/>
          </a:prstGeom>
        </p:spPr>
        <p:txBody>
          <a:bodyPr>
            <a:normAutofit/>
          </a:bodyPr>
          <a:lstStyle>
            <a:lvl1pPr marL="0" indent="0" algn="ctr">
              <a:buFontTx/>
              <a:buNone/>
              <a:defRPr sz="2985">
                <a:solidFill>
                  <a:schemeClr val="accent5">
                    <a:lumMod val="50000"/>
                  </a:schemeClr>
                </a:solidFill>
              </a:defRPr>
            </a:lvl1pPr>
            <a:lvl2pPr>
              <a:buFontTx/>
              <a:buNone/>
              <a:defRPr sz="7680"/>
            </a:lvl2pPr>
            <a:lvl3pPr>
              <a:buFontTx/>
              <a:buNone/>
              <a:defRPr sz="7680"/>
            </a:lvl3pPr>
            <a:lvl4pPr>
              <a:buFontTx/>
              <a:buNone/>
              <a:defRPr sz="7680"/>
            </a:lvl4pPr>
            <a:lvl5pPr>
              <a:buFontTx/>
              <a:buNone/>
              <a:defRPr sz="7680"/>
            </a:lvl5pPr>
          </a:lstStyle>
          <a:p>
            <a:pPr lvl="0"/>
            <a:r>
              <a:rPr lang="en-US" dirty="0"/>
              <a:t>Click here to add affiliations</a:t>
            </a:r>
            <a:endParaRPr lang="en-US" dirty="0"/>
          </a:p>
        </p:txBody>
      </p:sp>
      <p:sp>
        <p:nvSpPr>
          <p:cNvPr id="85" name="Text Placeholder 76"/>
          <p:cNvSpPr>
            <a:spLocks noGrp="1"/>
          </p:cNvSpPr>
          <p:nvPr>
            <p:ph type="body" sz="quarter" idx="185" hasCustomPrompt="1"/>
          </p:nvPr>
        </p:nvSpPr>
        <p:spPr>
          <a:xfrm>
            <a:off x="3906520" y="232386"/>
            <a:ext cx="21447761" cy="834414"/>
          </a:xfrm>
          <a:prstGeom prst="rect">
            <a:avLst/>
          </a:prstGeom>
        </p:spPr>
        <p:txBody>
          <a:bodyPr>
            <a:normAutofit/>
          </a:bodyPr>
          <a:lstStyle>
            <a:lvl1pPr marL="0" indent="0" algn="ctr">
              <a:buFontTx/>
              <a:buNone/>
              <a:defRPr sz="5120" b="1">
                <a:solidFill>
                  <a:schemeClr val="accent5">
                    <a:lumMod val="50000"/>
                  </a:schemeClr>
                </a:solidFill>
              </a:defRPr>
            </a:lvl1pPr>
            <a:lvl2pPr>
              <a:buFontTx/>
              <a:buNone/>
              <a:defRPr sz="7680"/>
            </a:lvl2pPr>
            <a:lvl3pPr>
              <a:buFontTx/>
              <a:buNone/>
              <a:defRPr sz="7680"/>
            </a:lvl3pPr>
            <a:lvl4pPr>
              <a:buFontTx/>
              <a:buNone/>
              <a:defRPr sz="7680"/>
            </a:lvl4pPr>
            <a:lvl5pPr>
              <a:buFontTx/>
              <a:buNone/>
              <a:defRPr sz="7680"/>
            </a:lvl5pPr>
          </a:lstStyle>
          <a:p>
            <a:pPr lvl="0"/>
            <a:r>
              <a:rPr lang="en-US" dirty="0"/>
              <a:t>Click here to add title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hyperlink" Target="https://www.posterpresentations.com/how-to-change-the-research-poster-template-colors.html" TargetMode="Externa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2" Type="http://schemas.openxmlformats.org/officeDocument/2006/relationships/theme" Target="../theme/theme1.xml"/><Relationship Id="rId11" Type="http://schemas.openxmlformats.org/officeDocument/2006/relationships/image" Target="../media/image8.png"/><Relationship Id="rId10" Type="http://schemas.openxmlformats.org/officeDocument/2006/relationships/hyperlink" Target="https://www.posterpresentations.com/research" TargetMode="Externa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hyperlink" Target="https://www.posterpresentations.com/how-to-change-the-research-poster-template-colors.html" TargetMode="Externa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2" Type="http://schemas.openxmlformats.org/officeDocument/2006/relationships/theme" Target="../theme/theme2.xml"/><Relationship Id="rId11" Type="http://schemas.openxmlformats.org/officeDocument/2006/relationships/image" Target="../media/image8.png"/><Relationship Id="rId10" Type="http://schemas.openxmlformats.org/officeDocument/2006/relationships/hyperlink" Target="https://www.posterpresentations.com/research" TargetMode="Externa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hyperlink" Target="https://www.posterpresentations.com/how-to-change-the-research-poster-template-colors.html" TargetMode="Externa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2" Type="http://schemas.openxmlformats.org/officeDocument/2006/relationships/theme" Target="../theme/theme3.xml"/><Relationship Id="rId11" Type="http://schemas.openxmlformats.org/officeDocument/2006/relationships/image" Target="../media/image8.png"/><Relationship Id="rId10" Type="http://schemas.openxmlformats.org/officeDocument/2006/relationships/hyperlink" Target="https://www.posterpresentations.com/research" TargetMode="Externa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8" name="Rectangle 67"/>
          <p:cNvSpPr/>
          <p:nvPr userDrawn="1"/>
        </p:nvSpPr>
        <p:spPr>
          <a:xfrm rot="10800000">
            <a:off x="-2" y="15922872"/>
            <a:ext cx="29260801" cy="536328"/>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10" name="Text Box 14"/>
          <p:cNvSpPr txBox="1">
            <a:spLocks noChangeArrowheads="1"/>
          </p:cNvSpPr>
          <p:nvPr/>
        </p:nvSpPr>
        <p:spPr bwMode="auto">
          <a:xfrm>
            <a:off x="979595" y="16156941"/>
            <a:ext cx="1676400" cy="204085"/>
          </a:xfrm>
          <a:prstGeom prst="rect">
            <a:avLst/>
          </a:prstGeom>
          <a:noFill/>
          <a:ln w="9525">
            <a:noFill/>
            <a:miter lim="800000"/>
          </a:ln>
          <a:effectLst/>
        </p:spPr>
        <p:txBody>
          <a:bodyPr lIns="55627" tIns="27808" rIns="55627" bIns="27808">
            <a:spAutoFit/>
          </a:bodyPr>
          <a:lstStyle/>
          <a:p>
            <a:pPr eaLnBrk="0" hangingPunct="0">
              <a:lnSpc>
                <a:spcPct val="65000"/>
              </a:lnSpc>
              <a:spcBef>
                <a:spcPct val="50000"/>
              </a:spcBef>
              <a:defRPr/>
            </a:pPr>
            <a:r>
              <a:rPr lang="en-US" sz="320" b="1" dirty="0">
                <a:solidFill>
                  <a:schemeClr val="bg1">
                    <a:lumMod val="75000"/>
                  </a:schemeClr>
                </a:solidFill>
                <a:latin typeface="Arial" panose="020B0604020202020204" pitchFamily="34" charset="0"/>
              </a:rPr>
              <a:t>RESEARCH POSTER PRESENTATION DESIGN © 2019</a:t>
            </a:r>
            <a:endParaRPr lang="en-US" sz="320" b="1" dirty="0">
              <a:solidFill>
                <a:schemeClr val="bg1">
                  <a:lumMod val="75000"/>
                </a:schemeClr>
              </a:solidFill>
              <a:latin typeface="Arial" panose="020B0604020202020204" pitchFamily="34" charset="0"/>
            </a:endParaRPr>
          </a:p>
          <a:p>
            <a:pPr eaLnBrk="0" hangingPunct="0">
              <a:lnSpc>
                <a:spcPct val="65000"/>
              </a:lnSpc>
              <a:spcBef>
                <a:spcPct val="50000"/>
              </a:spcBef>
              <a:defRPr/>
            </a:pPr>
            <a:r>
              <a:rPr lang="en-US" sz="640" b="1" dirty="0">
                <a:solidFill>
                  <a:schemeClr val="bg1">
                    <a:lumMod val="75000"/>
                  </a:schemeClr>
                </a:solidFill>
                <a:latin typeface="Arial" panose="020B0604020202020204" pitchFamily="34" charset="0"/>
              </a:rPr>
              <a:t>www.PosterPresentations.com</a:t>
            </a:r>
            <a:endParaRPr lang="en-US" sz="640" b="1" dirty="0">
              <a:solidFill>
                <a:schemeClr val="bg1">
                  <a:lumMod val="75000"/>
                </a:schemeClr>
              </a:solidFill>
              <a:latin typeface="Arial" panose="020B0604020202020204" pitchFamily="34" charset="0"/>
            </a:endParaRPr>
          </a:p>
        </p:txBody>
      </p:sp>
      <p:sp>
        <p:nvSpPr>
          <p:cNvPr id="44" name="Rectangle 43"/>
          <p:cNvSpPr/>
          <p:nvPr userDrawn="1"/>
        </p:nvSpPr>
        <p:spPr>
          <a:xfrm>
            <a:off x="-1" y="-55064"/>
            <a:ext cx="29260801" cy="536328"/>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69" name="Rectangle 68"/>
          <p:cNvSpPr/>
          <p:nvPr userDrawn="1"/>
        </p:nvSpPr>
        <p:spPr>
          <a:xfrm>
            <a:off x="1" y="2212340"/>
            <a:ext cx="29260800" cy="176023"/>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70" name="Rounded Rectangle 69"/>
          <p:cNvSpPr/>
          <p:nvPr userDrawn="1"/>
        </p:nvSpPr>
        <p:spPr>
          <a:xfrm>
            <a:off x="623438" y="2649220"/>
            <a:ext cx="6697054" cy="13373100"/>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71" name="Rounded Rectangle 70"/>
          <p:cNvSpPr/>
          <p:nvPr userDrawn="1"/>
        </p:nvSpPr>
        <p:spPr>
          <a:xfrm>
            <a:off x="7718432" y="2649220"/>
            <a:ext cx="6697054" cy="13373100"/>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72" name="Rounded Rectangle 71"/>
          <p:cNvSpPr/>
          <p:nvPr userDrawn="1"/>
        </p:nvSpPr>
        <p:spPr>
          <a:xfrm>
            <a:off x="14837379" y="2649220"/>
            <a:ext cx="6697054" cy="13373100"/>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73" name="Rounded Rectangle 72"/>
          <p:cNvSpPr/>
          <p:nvPr userDrawn="1"/>
        </p:nvSpPr>
        <p:spPr>
          <a:xfrm>
            <a:off x="21950759" y="2649220"/>
            <a:ext cx="6697054" cy="13373100"/>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graphicFrame>
        <p:nvGraphicFramePr>
          <p:cNvPr id="13" name="Table 12"/>
          <p:cNvGraphicFramePr>
            <a:graphicFrameLocks noGrp="1"/>
          </p:cNvGraphicFramePr>
          <p:nvPr userDrawn="1"/>
        </p:nvGraphicFramePr>
        <p:xfrm>
          <a:off x="-5980711" y="48126"/>
          <a:ext cx="5621803" cy="16470768"/>
        </p:xfrm>
        <a:graphic>
          <a:graphicData uri="http://schemas.openxmlformats.org/drawingml/2006/table">
            <a:tbl>
              <a:tblPr firstRow="1" bandRow="1">
                <a:tableStyleId>{5C22544A-7EE6-4342-B048-85BDC9FD1C3A}</a:tableStyleId>
              </a:tblPr>
              <a:tblGrid>
                <a:gridCol w="2410585"/>
                <a:gridCol w="3211218"/>
              </a:tblGrid>
              <a:tr h="668723">
                <a:tc gridSpan="2">
                  <a:txBody>
                    <a:bodyPr/>
                    <a:lstStyle/>
                    <a:p>
                      <a:pPr marL="0" marR="0" indent="0" algn="ctr" defTabSz="4389120" rtl="0" eaLnBrk="1" fontAlgn="auto" latinLnBrk="0" hangingPunct="1">
                        <a:lnSpc>
                          <a:spcPct val="100000"/>
                        </a:lnSpc>
                        <a:spcBef>
                          <a:spcPts val="0"/>
                        </a:spcBef>
                        <a:spcAft>
                          <a:spcPts val="0"/>
                        </a:spcAft>
                        <a:buClrTx/>
                        <a:buSzTx/>
                        <a:buFontTx/>
                        <a:buNone/>
                        <a:defRPr/>
                      </a:pPr>
                      <a:r>
                        <a:rPr lang="en-US" sz="1900" b="0" spc="600" dirty="0">
                          <a:solidFill>
                            <a:srgbClr val="1F3A4E"/>
                          </a:solidFill>
                          <a:latin typeface="Arial Black" panose="020B0A04020102020204" pitchFamily="34" charset="0"/>
                        </a:rPr>
                        <a:t>QUICK START GUIDE</a:t>
                      </a:r>
                      <a:br>
                        <a:rPr lang="en-US" sz="1900" b="0" spc="600" dirty="0">
                          <a:solidFill>
                            <a:srgbClr val="1F3A4E"/>
                          </a:solidFill>
                          <a:latin typeface="Arial Black" panose="020B0A04020102020204" pitchFamily="34" charset="0"/>
                        </a:rPr>
                      </a:br>
                      <a:r>
                        <a:rPr lang="en-US" sz="1400" b="1" spc="0" dirty="0">
                          <a:solidFill>
                            <a:srgbClr val="FF0000"/>
                          </a:solidFill>
                          <a:latin typeface="Trebuchet MS" panose="020B0603020202020204" pitchFamily="34" charset="0"/>
                        </a:rPr>
                        <a:t>(THIS SIDEBAR WILL NOT PRINT)</a:t>
                      </a:r>
                      <a:endParaRPr lang="en-US" sz="1900" b="1" spc="600" dirty="0">
                        <a:solidFill>
                          <a:schemeClr val="bg1"/>
                        </a:solidFill>
                        <a:latin typeface="Trebuchet MS" panose="020B0603020202020204" pitchFamily="34" charset="0"/>
                      </a:endParaRPr>
                    </a:p>
                  </a:txBody>
                  <a:tcPr marL="71080" marR="71080" marT="35540" marB="35540">
                    <a:solidFill>
                      <a:srgbClr val="FFC000"/>
                    </a:solidFill>
                  </a:tcPr>
                </a:tc>
                <a:tc hMerge="1">
                  <a:tcPr/>
                </a:tc>
              </a:tr>
              <a:tr h="2116496">
                <a:tc gridSpan="2">
                  <a:txBody>
                    <a:bodyPr/>
                    <a:lstStyle/>
                    <a:p>
                      <a:pPr defTabSz="3765550"/>
                      <a:r>
                        <a:rPr lang="en-US" sz="1000" i="0" dirty="0">
                          <a:solidFill>
                            <a:srgbClr val="D9D9D9"/>
                          </a:solidFill>
                          <a:latin typeface="Arial" panose="020B0604020202020204"/>
                          <a:cs typeface="Arial" panose="020B0604020202020204"/>
                        </a:rPr>
                        <a:t>This PowerPoint template produces a </a:t>
                      </a:r>
                      <a:r>
                        <a:rPr lang="en-US" sz="1200" i="0" dirty="0">
                          <a:solidFill>
                            <a:srgbClr val="FFC000"/>
                          </a:solidFill>
                          <a:latin typeface="Arial" panose="020B0604020202020204"/>
                          <a:cs typeface="Arial" panose="020B0604020202020204"/>
                        </a:rPr>
                        <a:t>wide screen size (16:9 Ratio) virtual </a:t>
                      </a:r>
                      <a:r>
                        <a:rPr lang="en-US" sz="1000" i="0" dirty="0">
                          <a:solidFill>
                            <a:srgbClr val="D9D9D9"/>
                          </a:solidFill>
                          <a:latin typeface="Arial" panose="020B0604020202020204"/>
                          <a:cs typeface="Arial" panose="020B0604020202020204"/>
                        </a:rPr>
                        <a:t>presentation poster. You can use it to create your research poster by placing your title, subtitle, text, tables, charts and photos. </a:t>
                      </a:r>
                      <a:endParaRPr lang="en-US" sz="1000" i="0" dirty="0">
                        <a:solidFill>
                          <a:srgbClr val="D9D9D9"/>
                        </a:solidFill>
                        <a:latin typeface="Arial" panose="020B0604020202020204"/>
                        <a:cs typeface="Arial" panose="020B0604020202020204"/>
                      </a:endParaRPr>
                    </a:p>
                    <a:p>
                      <a:pPr defTabSz="3765550"/>
                      <a:endParaRPr lang="en-US" sz="1000" i="0" dirty="0">
                        <a:solidFill>
                          <a:srgbClr val="D9D9D9"/>
                        </a:solidFill>
                        <a:latin typeface="Arial" panose="020B0604020202020204"/>
                        <a:cs typeface="Arial" panose="020B0604020202020204"/>
                      </a:endParaRPr>
                    </a:p>
                    <a:p>
                      <a:pPr defTabSz="3765550"/>
                      <a:r>
                        <a:rPr lang="en-US" sz="1000" i="0" dirty="0">
                          <a:solidFill>
                            <a:srgbClr val="D9D9D9"/>
                          </a:solidFill>
                          <a:latin typeface="Arial" panose="020B0604020202020204"/>
                          <a:cs typeface="Arial" panose="020B0604020202020204"/>
                        </a:rPr>
                        <a:t>We provide a series of online tutorials that will guide you through the poster design process and answer your poster production questions. For complete template tutorials, go online to </a:t>
                      </a:r>
                      <a:r>
                        <a:rPr lang="en-US" sz="1000" i="0" dirty="0" err="1">
                          <a:solidFill>
                            <a:srgbClr val="FFC000"/>
                          </a:solidFill>
                          <a:latin typeface="Arial" panose="020B0604020202020204"/>
                          <a:cs typeface="Arial" panose="020B0604020202020204"/>
                        </a:rPr>
                        <a:t>PosterPresentations.com</a:t>
                      </a:r>
                      <a:r>
                        <a:rPr lang="en-US" sz="1000" i="0" dirty="0">
                          <a:solidFill>
                            <a:srgbClr val="D9D9D9"/>
                          </a:solidFill>
                          <a:latin typeface="Arial" panose="020B0604020202020204"/>
                          <a:cs typeface="Arial" panose="020B0604020202020204"/>
                        </a:rPr>
                        <a:t> and click on the  </a:t>
                      </a:r>
                      <a:r>
                        <a:rPr lang="en-US" sz="1000" i="0" dirty="0">
                          <a:solidFill>
                            <a:srgbClr val="FFC000"/>
                          </a:solidFill>
                          <a:latin typeface="Arial" panose="020B0604020202020204"/>
                          <a:cs typeface="Arial" panose="020B0604020202020204"/>
                        </a:rPr>
                        <a:t>HELP DESK</a:t>
                      </a:r>
                      <a:r>
                        <a:rPr lang="en-US" sz="1000" i="0" baseline="0" dirty="0">
                          <a:solidFill>
                            <a:srgbClr val="D9D9D9"/>
                          </a:solidFill>
                          <a:latin typeface="Arial" panose="020B0604020202020204"/>
                          <a:cs typeface="Arial" panose="020B0604020202020204"/>
                        </a:rPr>
                        <a:t> </a:t>
                      </a:r>
                      <a:r>
                        <a:rPr lang="en-US" sz="1000" i="0" dirty="0">
                          <a:solidFill>
                            <a:srgbClr val="D9D9D9"/>
                          </a:solidFill>
                          <a:latin typeface="Arial" panose="020B0604020202020204"/>
                          <a:cs typeface="Arial" panose="020B0604020202020204"/>
                        </a:rPr>
                        <a:t>tab.</a:t>
                      </a:r>
                      <a:endParaRPr lang="en-US" sz="1000" i="0" dirty="0">
                        <a:solidFill>
                          <a:srgbClr val="D9D9D9"/>
                        </a:solidFill>
                        <a:latin typeface="Arial" panose="020B0604020202020204"/>
                        <a:cs typeface="Arial" panose="020B0604020202020204"/>
                      </a:endParaRPr>
                    </a:p>
                    <a:p>
                      <a:pPr defTabSz="3765550"/>
                      <a:endParaRPr lang="en-US" sz="1000" i="0" dirty="0">
                        <a:solidFill>
                          <a:srgbClr val="D9D9D9"/>
                        </a:solidFill>
                        <a:latin typeface="Arial" panose="020B0604020202020204"/>
                        <a:cs typeface="Arial" panose="020B0604020202020204"/>
                      </a:endParaRPr>
                    </a:p>
                    <a:p>
                      <a:pPr defTabSz="3765550"/>
                      <a:r>
                        <a:rPr lang="en-US" sz="1000" i="0" dirty="0">
                          <a:solidFill>
                            <a:srgbClr val="D9D9D9"/>
                          </a:solidFill>
                          <a:latin typeface="Arial" panose="020B0604020202020204"/>
                          <a:cs typeface="Arial" panose="020B0604020202020204"/>
                        </a:rPr>
                        <a:t>To print your poster using our same-day professional printing service, go online to </a:t>
                      </a:r>
                      <a:r>
                        <a:rPr lang="en-US" sz="1000" i="0" dirty="0" err="1">
                          <a:solidFill>
                            <a:srgbClr val="FFC000"/>
                          </a:solidFill>
                          <a:latin typeface="Arial" panose="020B0604020202020204"/>
                          <a:cs typeface="Arial" panose="020B0604020202020204"/>
                        </a:rPr>
                        <a:t>PosterPresentations.com</a:t>
                      </a:r>
                      <a:r>
                        <a:rPr lang="en-US" sz="1000" i="0" dirty="0">
                          <a:solidFill>
                            <a:srgbClr val="D9D9D9"/>
                          </a:solidFill>
                          <a:latin typeface="Arial" panose="020B0604020202020204"/>
                          <a:cs typeface="Arial" panose="020B0604020202020204"/>
                        </a:rPr>
                        <a:t> and click on "</a:t>
                      </a:r>
                      <a:r>
                        <a:rPr lang="en-US" sz="1000" i="0" dirty="0">
                          <a:solidFill>
                            <a:srgbClr val="FFC000"/>
                          </a:solidFill>
                          <a:latin typeface="Arial" panose="020B0604020202020204"/>
                          <a:cs typeface="Arial" panose="020B0604020202020204"/>
                        </a:rPr>
                        <a:t>Order your poster</a:t>
                      </a:r>
                      <a:r>
                        <a:rPr lang="en-US" sz="1000" i="0" dirty="0">
                          <a:solidFill>
                            <a:srgbClr val="D9D9D9"/>
                          </a:solidFill>
                          <a:latin typeface="Arial" panose="020B0604020202020204"/>
                          <a:cs typeface="Arial" panose="020B0604020202020204"/>
                        </a:rPr>
                        <a:t>".</a:t>
                      </a:r>
                      <a:endParaRPr lang="en-US" sz="1000" b="1" dirty="0">
                        <a:solidFill>
                          <a:srgbClr val="D9D9D9"/>
                        </a:solidFill>
                        <a:latin typeface="Arial" panose="020B0604020202020204"/>
                        <a:cs typeface="Arial" panose="020B0604020202020204"/>
                      </a:endParaRPr>
                    </a:p>
                  </a:txBody>
                  <a:tcPr marL="71080" marR="71080" marT="35540" marB="35540">
                    <a:solidFill>
                      <a:srgbClr val="010101"/>
                    </a:solidFill>
                  </a:tcPr>
                </a:tc>
                <a:tc hMerge="1">
                  <a:tcPr>
                    <a:solidFill>
                      <a:schemeClr val="tx1">
                        <a:lumMod val="95000"/>
                        <a:lumOff val="5000"/>
                      </a:schemeClr>
                    </a:solidFill>
                  </a:tcPr>
                </a:tc>
              </a:tr>
              <a:tr h="2300540">
                <a:tc>
                  <a:txBody>
                    <a:bodyPr/>
                    <a:lstStyle/>
                    <a:p>
                      <a:pPr algn="ctr"/>
                      <a:endParaRPr lang="en-US" sz="1200" dirty="0">
                        <a:solidFill>
                          <a:srgbClr val="1F3A4E"/>
                        </a:solidFill>
                      </a:endParaRPr>
                    </a:p>
                    <a:p>
                      <a:pPr marL="0" marR="0" indent="0" algn="ctr" defTabSz="5015865" rtl="0" eaLnBrk="1" fontAlgn="auto" latinLnBrk="0" hangingPunct="1">
                        <a:lnSpc>
                          <a:spcPct val="100000"/>
                        </a:lnSpc>
                        <a:spcBef>
                          <a:spcPts val="0"/>
                        </a:spcBef>
                        <a:spcAft>
                          <a:spcPts val="0"/>
                        </a:spcAft>
                        <a:buClrTx/>
                        <a:buSzTx/>
                        <a:buFontTx/>
                        <a:buNone/>
                        <a:defRPr/>
                      </a:pPr>
                      <a:r>
                        <a:rPr lang="en-US" sz="1200" dirty="0">
                          <a:solidFill>
                            <a:schemeClr val="bg1"/>
                          </a:solidFill>
                          <a:latin typeface="Arial" panose="020B0604020202020204" pitchFamily="34" charset="0"/>
                          <a:cs typeface="Arial" panose="020B0604020202020204" pitchFamily="34" charset="0"/>
                        </a:rPr>
                        <a:t>This is a template for a </a:t>
                      </a:r>
                      <a:endParaRPr lang="en-US" sz="1200" dirty="0">
                        <a:solidFill>
                          <a:schemeClr val="bg1"/>
                        </a:solidFill>
                        <a:latin typeface="Arial" panose="020B0604020202020204" pitchFamily="34" charset="0"/>
                        <a:cs typeface="Arial" panose="020B0604020202020204" pitchFamily="34" charset="0"/>
                      </a:endParaRPr>
                    </a:p>
                    <a:p>
                      <a:pPr algn="ctr"/>
                      <a:r>
                        <a:rPr lang="en-US" sz="1200" dirty="0">
                          <a:solidFill>
                            <a:schemeClr val="bg1"/>
                          </a:solidFill>
                          <a:latin typeface="Arial" panose="020B0604020202020204" pitchFamily="34" charset="0"/>
                          <a:cs typeface="Arial" panose="020B0604020202020204" pitchFamily="34" charset="0"/>
                        </a:rPr>
                        <a:t>presentation poster</a:t>
                      </a:r>
                      <a:br>
                        <a:rPr lang="en-US" sz="1200" dirty="0">
                          <a:solidFill>
                            <a:schemeClr val="bg1"/>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Virtual</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Wide Screen</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(16:9 Ratio)</a:t>
                      </a:r>
                      <a:br>
                        <a:rPr lang="en-US" sz="1200" dirty="0">
                          <a:solidFill>
                            <a:schemeClr val="bg1"/>
                          </a:solidFill>
                          <a:latin typeface="Arial" panose="020B0604020202020204" pitchFamily="34" charset="0"/>
                          <a:cs typeface="Arial" panose="020B0604020202020204" pitchFamily="34" charset="0"/>
                        </a:rPr>
                      </a:br>
                      <a:endParaRPr lang="en-US" sz="1200" dirty="0">
                        <a:solidFill>
                          <a:srgbClr val="1F3A4E"/>
                        </a:solidFill>
                      </a:endParaRPr>
                    </a:p>
                  </a:txBody>
                  <a:tcPr marL="52579" marR="52579" marT="23003" marB="23003">
                    <a:solidFill>
                      <a:srgbClr val="010101"/>
                    </a:solidFill>
                  </a:tcPr>
                </a:tc>
                <a:tc>
                  <a:txBody>
                    <a:bodyPr/>
                    <a:lstStyle/>
                    <a:p>
                      <a:pPr marL="0" marR="0" indent="0" algn="l" defTabSz="4389120" rtl="0" eaLnBrk="1" fontAlgn="auto" latinLnBrk="0" hangingPunct="1">
                        <a:lnSpc>
                          <a:spcPct val="100000"/>
                        </a:lnSpc>
                        <a:spcBef>
                          <a:spcPts val="0"/>
                        </a:spcBef>
                        <a:spcAft>
                          <a:spcPts val="0"/>
                        </a:spcAft>
                        <a:buClrTx/>
                        <a:buSzTx/>
                        <a:buFontTx/>
                        <a:buNone/>
                        <a:defRPr/>
                      </a:pPr>
                      <a:r>
                        <a:rPr lang="en-US" sz="1200" b="1" baseline="0" dirty="0">
                          <a:solidFill>
                            <a:srgbClr val="FFC000"/>
                          </a:solidFill>
                          <a:latin typeface="Arial" panose="020B0604020202020204" pitchFamily="34" charset="0"/>
                          <a:cs typeface="Arial" panose="020B0604020202020204" pitchFamily="34" charset="0"/>
                        </a:rPr>
                        <a:t>Important: Check the template size</a:t>
                      </a:r>
                      <a:br>
                        <a:rPr lang="en-US" sz="1000" b="0" baseline="0" dirty="0">
                          <a:solidFill>
                            <a:srgbClr val="FFC000"/>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27 tall x 48 wide</a:t>
                      </a:r>
                      <a:br>
                        <a:rPr lang="en-US" sz="1000" b="0" baseline="0" dirty="0">
                          <a:solidFill>
                            <a:srgbClr val="FFC000"/>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36 tall x 64 wide</a:t>
                      </a:r>
                      <a:endParaRPr lang="en-US" sz="1000" b="0" baseline="0" dirty="0">
                        <a:solidFill>
                          <a:srgbClr val="FFC000"/>
                        </a:solidFill>
                        <a:latin typeface="Arial" panose="020B0604020202020204" pitchFamily="34" charset="0"/>
                        <a:cs typeface="Arial" panose="020B0604020202020204" pitchFamily="34" charset="0"/>
                      </a:endParaRPr>
                    </a:p>
                    <a:p>
                      <a:pPr marL="0" marR="0" indent="0" algn="l" defTabSz="4389120" rtl="0" eaLnBrk="1" fontAlgn="auto" latinLnBrk="0" hangingPunct="1">
                        <a:lnSpc>
                          <a:spcPct val="100000"/>
                        </a:lnSpc>
                        <a:spcBef>
                          <a:spcPts val="0"/>
                        </a:spcBef>
                        <a:spcAft>
                          <a:spcPts val="0"/>
                        </a:spcAft>
                        <a:buClrTx/>
                        <a:buSzTx/>
                        <a:buFontTx/>
                        <a:buNone/>
                        <a:defRPr/>
                      </a:pPr>
                      <a:r>
                        <a:rPr lang="en-US" sz="1000" b="0" baseline="0" dirty="0">
                          <a:solidFill>
                            <a:srgbClr val="FFC000"/>
                          </a:solidFill>
                          <a:latin typeface="Arial" panose="020B0604020202020204" pitchFamily="34" charset="0"/>
                          <a:cs typeface="Arial" panose="020B0604020202020204" pitchFamily="34" charset="0"/>
                        </a:rPr>
                        <a:t>45 tall x 80 wide</a:t>
                      </a:r>
                      <a:endParaRPr lang="en-US" sz="1000" b="0" baseline="0" dirty="0">
                        <a:solidFill>
                          <a:srgbClr val="FFC000"/>
                        </a:solidFill>
                        <a:latin typeface="Arial" panose="020B0604020202020204" pitchFamily="34" charset="0"/>
                        <a:cs typeface="Arial" panose="020B0604020202020204" pitchFamily="34" charset="0"/>
                      </a:endParaRPr>
                    </a:p>
                  </a:txBody>
                  <a:tcPr marL="105158" marR="52579" marT="69009" marB="23003">
                    <a:solidFill>
                      <a:srgbClr val="010101"/>
                    </a:solidFill>
                  </a:tcPr>
                </a:tc>
              </a:tr>
              <a:tr h="2157787">
                <a:tc>
                  <a:txBody>
                    <a:bodyPr/>
                    <a:lstStyle/>
                    <a:p>
                      <a:endParaRPr lang="en-US" sz="1000" dirty="0">
                        <a:solidFill>
                          <a:srgbClr val="1F3A4E"/>
                        </a:solidFill>
                      </a:endParaRPr>
                    </a:p>
                  </a:txBody>
                  <a:tcPr marL="52579" marR="52579" marT="23003" marB="23003">
                    <a:blipFill rotWithShape="1">
                      <a:blip r:embed="rId2"/>
                      <a:stretch>
                        <a:fillRect/>
                      </a:stretch>
                    </a:blipFill>
                  </a:tcPr>
                </a:tc>
                <a:tc>
                  <a:txBody>
                    <a:bodyPr/>
                    <a:lstStyle/>
                    <a:p>
                      <a:pPr algn="l"/>
                      <a:r>
                        <a:rPr lang="en-US" sz="1200" b="1" baseline="0" dirty="0">
                          <a:solidFill>
                            <a:srgbClr val="FFC000"/>
                          </a:solidFill>
                          <a:latin typeface="Arial" panose="020B0604020202020204" pitchFamily="34" charset="0"/>
                          <a:cs typeface="Arial" panose="020B0604020202020204" pitchFamily="34" charset="0"/>
                        </a:rPr>
                        <a:t>How to </a:t>
                      </a:r>
                      <a:r>
                        <a:rPr lang="en-US" sz="2000" b="1" baseline="0" dirty="0">
                          <a:solidFill>
                            <a:srgbClr val="FFC000"/>
                          </a:solidFill>
                          <a:latin typeface="Arial" panose="020B0604020202020204" pitchFamily="34" charset="0"/>
                          <a:cs typeface="Arial" panose="020B0604020202020204" pitchFamily="34" charset="0"/>
                        </a:rPr>
                        <a:t>Zoom in </a:t>
                      </a:r>
                      <a:r>
                        <a:rPr lang="en-US" sz="1200" b="1" baseline="0" dirty="0">
                          <a:solidFill>
                            <a:srgbClr val="FFC000"/>
                          </a:solidFill>
                          <a:latin typeface="Arial" panose="020B0604020202020204" pitchFamily="34" charset="0"/>
                          <a:cs typeface="Arial" panose="020B0604020202020204" pitchFamily="34" charset="0"/>
                        </a:rPr>
                        <a:t>and </a:t>
                      </a:r>
                      <a:r>
                        <a:rPr lang="en-US" sz="900" b="1" baseline="0" dirty="0">
                          <a:solidFill>
                            <a:srgbClr val="FFC000"/>
                          </a:solidFill>
                          <a:latin typeface="Arial" panose="020B0604020202020204" pitchFamily="34" charset="0"/>
                          <a:cs typeface="Arial" panose="020B0604020202020204" pitchFamily="34" charset="0"/>
                        </a:rPr>
                        <a:t>out</a:t>
                      </a:r>
                      <a:endParaRPr lang="en-US" sz="1200" b="1" baseline="0" dirty="0">
                        <a:solidFill>
                          <a:srgbClr val="FFC000"/>
                        </a:solidFill>
                        <a:latin typeface="Arial" panose="020B0604020202020204" pitchFamily="34" charset="0"/>
                        <a:cs typeface="Arial" panose="020B0604020202020204" pitchFamily="34" charset="0"/>
                      </a:endParaRPr>
                    </a:p>
                    <a:p>
                      <a:pPr algn="l"/>
                      <a:r>
                        <a:rPr lang="en-US" sz="1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1. </a:t>
                      </a:r>
                      <a:r>
                        <a:rPr lang="en-US" sz="1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2. </a:t>
                      </a:r>
                      <a:r>
                        <a:rPr lang="en-US" sz="1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endParaRPr lang="en-US" sz="1000" b="0" baseline="0" dirty="0">
                        <a:solidFill>
                          <a:srgbClr val="D9D9D9"/>
                        </a:solidFill>
                        <a:latin typeface="Arial" panose="020B0604020202020204" pitchFamily="34" charset="0"/>
                        <a:cs typeface="Arial" panose="020B0604020202020204" pitchFamily="34" charset="0"/>
                      </a:endParaRPr>
                    </a:p>
                  </a:txBody>
                  <a:tcPr marL="105158" marR="52579" marT="69009" marB="23003">
                    <a:solidFill>
                      <a:srgbClr val="010101"/>
                    </a:solidFill>
                  </a:tcPr>
                </a:tc>
              </a:tr>
              <a:tr h="910736">
                <a:tc gridSpan="2">
                  <a:txBody>
                    <a:bodyPr/>
                    <a:lstStyle/>
                    <a:p>
                      <a:pPr marL="0" marR="0" lvl="0" indent="0" algn="l" defTabSz="4389120" rtl="0" eaLnBrk="1" fontAlgn="auto" latinLnBrk="0" hangingPunct="1">
                        <a:lnSpc>
                          <a:spcPct val="100000"/>
                        </a:lnSpc>
                        <a:spcBef>
                          <a:spcPts val="0"/>
                        </a:spcBef>
                        <a:spcAft>
                          <a:spcPts val="0"/>
                        </a:spcAft>
                        <a:buClrTx/>
                        <a:buSzTx/>
                        <a:buFontTx/>
                        <a:buNone/>
                        <a:defRPr/>
                      </a:pPr>
                      <a:r>
                        <a:rPr lang="en-US" sz="1200" b="1" baseline="0" dirty="0">
                          <a:solidFill>
                            <a:srgbClr val="FFC000"/>
                          </a:solidFill>
                          <a:latin typeface="Arial" panose="020B0604020202020204" pitchFamily="34" charset="0"/>
                          <a:cs typeface="Arial" panose="020B0604020202020204" pitchFamily="34" charset="0"/>
                        </a:rPr>
                        <a:t>Ruler and Guides</a:t>
                      </a:r>
                      <a:br>
                        <a:rPr lang="en-US" sz="1000" b="0" baseline="0" dirty="0">
                          <a:solidFill>
                            <a:srgbClr val="FFC000"/>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endParaRPr lang="en-US" sz="1000" b="0" baseline="0" dirty="0">
                        <a:solidFill>
                          <a:srgbClr val="D9D9D9"/>
                        </a:solidFill>
                        <a:latin typeface="Arial" panose="020B0604020202020204" pitchFamily="34" charset="0"/>
                        <a:cs typeface="Arial" panose="020B0604020202020204" pitchFamily="34" charset="0"/>
                      </a:endParaRPr>
                    </a:p>
                  </a:txBody>
                  <a:tcPr marL="142161" marR="71080" marT="106621" marB="35540">
                    <a:solidFill>
                      <a:srgbClr val="010101"/>
                    </a:solidFill>
                  </a:tcPr>
                </a:tc>
                <a:tc hMerge="1">
                  <a:tcPr marL="182880" marT="137160">
                    <a:solidFill>
                      <a:schemeClr val="tx1">
                        <a:lumMod val="95000"/>
                        <a:lumOff val="5000"/>
                      </a:schemeClr>
                    </a:solidFill>
                  </a:tcPr>
                </a:tc>
              </a:tr>
              <a:tr h="1924157">
                <a:tc>
                  <a:txBody>
                    <a:bodyPr/>
                    <a:lstStyle/>
                    <a:p>
                      <a:endParaRPr lang="en-US" sz="1000" dirty="0">
                        <a:solidFill>
                          <a:srgbClr val="1F3A4E"/>
                        </a:solidFill>
                      </a:endParaRPr>
                    </a:p>
                  </a:txBody>
                  <a:tcPr marL="52579" marR="52579" marT="23003" marB="23003">
                    <a:blipFill rotWithShape="1">
                      <a:blip r:embed="rId3"/>
                      <a:stretch>
                        <a:fillRect/>
                      </a:stretch>
                    </a:blipFill>
                  </a:tcPr>
                </a:tc>
                <a:tc>
                  <a:txBody>
                    <a:bodyPr/>
                    <a:lstStyle/>
                    <a:p>
                      <a:pPr marL="0" lvl="1" indent="0" algn="l" defTabSz="114300"/>
                      <a:r>
                        <a:rPr lang="en-US" sz="1200" b="1" baseline="0" dirty="0">
                          <a:solidFill>
                            <a:srgbClr val="FFC000"/>
                          </a:solidFill>
                          <a:latin typeface="Arial" panose="020B0604020202020204" pitchFamily="34" charset="0"/>
                          <a:cs typeface="Arial" panose="020B0604020202020204" pitchFamily="34" charset="0"/>
                        </a:rPr>
                        <a:t>Headers and text containers</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a:t>
                      </a:r>
                      <a:r>
                        <a:rPr lang="en-US" sz="1000" b="0" baseline="0" dirty="0">
                          <a:solidFill>
                            <a:schemeClr val="bg1"/>
                          </a:solidFill>
                          <a:latin typeface="Arial" panose="020B0604020202020204" pitchFamily="34" charset="0"/>
                          <a:cs typeface="Arial" panose="020B0604020202020204" pitchFamily="34" charset="0"/>
                        </a:rPr>
                        <a:t> </a:t>
                      </a:r>
                      <a:r>
                        <a:rPr lang="en-US" sz="1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a:t>
                      </a:r>
                      <a:r>
                        <a:rPr lang="en-US" sz="1000" b="0" baseline="0" dirty="0">
                          <a:solidFill>
                            <a:schemeClr val="bg1"/>
                          </a:solidFill>
                          <a:latin typeface="Arial" panose="020B0604020202020204" pitchFamily="34" charset="0"/>
                          <a:cs typeface="Arial" panose="020B0604020202020204" pitchFamily="34" charset="0"/>
                        </a:rPr>
                        <a:t> </a:t>
                      </a:r>
                      <a:r>
                        <a:rPr lang="en-US" sz="1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a:t>
                      </a:r>
                      <a:r>
                        <a:rPr lang="en-US" sz="1000" b="0" baseline="0" dirty="0">
                          <a:solidFill>
                            <a:schemeClr val="bg1"/>
                          </a:solidFill>
                          <a:latin typeface="Arial" panose="020B0604020202020204" pitchFamily="34" charset="0"/>
                          <a:cs typeface="Arial" panose="020B0604020202020204" pitchFamily="34" charset="0"/>
                        </a:rPr>
                        <a:t> </a:t>
                      </a:r>
                      <a:r>
                        <a:rPr lang="en-US" sz="1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endParaRPr lang="en-US" sz="1000" b="0" baseline="0" dirty="0">
                        <a:solidFill>
                          <a:srgbClr val="D9D9D9"/>
                        </a:solidFill>
                        <a:latin typeface="Arial" panose="020B0604020202020204" pitchFamily="34" charset="0"/>
                        <a:cs typeface="Arial" panose="020B0604020202020204" pitchFamily="34" charset="0"/>
                      </a:endParaRPr>
                    </a:p>
                  </a:txBody>
                  <a:tcPr marL="105158" marR="52579" marT="69009" marB="23003">
                    <a:solidFill>
                      <a:srgbClr val="010101"/>
                    </a:solidFill>
                  </a:tcPr>
                </a:tc>
              </a:tr>
              <a:tr h="1770596">
                <a:tc gridSpan="2">
                  <a:txBody>
                    <a:bodyPr/>
                    <a:lstStyle/>
                    <a:p>
                      <a:r>
                        <a:rPr lang="en-US" sz="1200" b="1" dirty="0">
                          <a:solidFill>
                            <a:srgbClr val="FFC000"/>
                          </a:solidFill>
                          <a:latin typeface="Arial" panose="020B0604020202020204" pitchFamily="34" charset="0"/>
                          <a:cs typeface="Arial" panose="020B0604020202020204" pitchFamily="34" charset="0"/>
                        </a:rPr>
                        <a:t>Adding content to the poster</a:t>
                      </a:r>
                      <a:endParaRPr lang="en-US" sz="1200" b="1" dirty="0">
                        <a:solidFill>
                          <a:srgbClr val="FFC000"/>
                        </a:solidFill>
                        <a:latin typeface="Arial" panose="020B0604020202020204" pitchFamily="34" charset="0"/>
                        <a:cs typeface="Arial" panose="020B0604020202020204" pitchFamily="34" charset="0"/>
                      </a:endParaRPr>
                    </a:p>
                    <a:p>
                      <a:r>
                        <a:rPr lang="en-US" sz="1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endParaRPr lang="en-US" sz="1000" baseline="0" dirty="0">
                        <a:solidFill>
                          <a:srgbClr val="D9D9D9"/>
                        </a:solidFill>
                        <a:latin typeface="Arial" panose="020B0604020202020204" pitchFamily="34" charset="0"/>
                        <a:cs typeface="Arial" panose="020B0604020202020204" pitchFamily="34" charset="0"/>
                      </a:endParaRPr>
                    </a:p>
                    <a:p>
                      <a:pPr marL="342900" indent="-342900">
                        <a:buFontTx/>
                        <a:buChar char="-"/>
                      </a:pPr>
                      <a:r>
                        <a:rPr lang="en-US" sz="1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000" dirty="0">
                        <a:solidFill>
                          <a:srgbClr val="D9D9D9"/>
                        </a:solidFill>
                        <a:latin typeface="Arial" panose="020B0604020202020204" pitchFamily="34" charset="0"/>
                        <a:cs typeface="Arial" panose="020B0604020202020204" pitchFamily="34" charset="0"/>
                      </a:endParaRPr>
                    </a:p>
                  </a:txBody>
                  <a:tcPr marL="142161" marR="71080" marT="106621" marB="35540">
                    <a:solidFill>
                      <a:srgbClr val="010101"/>
                    </a:solidFill>
                  </a:tcPr>
                </a:tc>
                <a:tc hMerge="1">
                  <a:tcPr marL="182880" marT="137160">
                    <a:solidFill>
                      <a:srgbClr val="010101"/>
                    </a:solidFill>
                  </a:tcPr>
                </a:tc>
              </a:tr>
              <a:tr h="1196281">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200" b="1" noProof="0" dirty="0">
                          <a:solidFill>
                            <a:srgbClr val="FFC000"/>
                          </a:solidFill>
                          <a:latin typeface="Arial" panose="020B0604020202020204" pitchFamily="34" charset="0"/>
                          <a:cs typeface="Arial" panose="020B0604020202020204" pitchFamily="34" charset="0"/>
                        </a:rPr>
                        <a:t>Photos</a:t>
                      </a:r>
                      <a:endParaRPr lang="en-US" sz="1200" b="1" noProof="0" dirty="0">
                        <a:solidFill>
                          <a:srgbClr val="FFC000"/>
                        </a:solidFill>
                        <a:latin typeface="Arial" panose="020B0604020202020204" pitchFamily="34" charset="0"/>
                        <a:cs typeface="Arial" panose="020B0604020202020204" pitchFamily="34" charset="0"/>
                      </a:endParaRPr>
                    </a:p>
                    <a:p>
                      <a:pPr marL="0" marR="0" lvl="0" indent="0" algn="l" defTabSz="977900" rtl="0" eaLnBrk="1" fontAlgn="auto" latinLnBrk="0" hangingPunct="1">
                        <a:lnSpc>
                          <a:spcPct val="100000"/>
                        </a:lnSpc>
                        <a:spcBef>
                          <a:spcPts val="0"/>
                        </a:spcBef>
                        <a:spcAft>
                          <a:spcPts val="0"/>
                        </a:spcAft>
                        <a:buClrTx/>
                        <a:buSzTx/>
                        <a:buFontTx/>
                        <a:buNone/>
                        <a:defRPr/>
                      </a:pPr>
                      <a:r>
                        <a:rPr kumimoji="0" lang="en-US" sz="10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endParaRPr kumimoji="0" lang="en-US" sz="10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endParaRPr>
                    </a:p>
                  </a:txBody>
                  <a:tcPr marL="71080" marR="71080" marT="35540" marB="35540">
                    <a:solidFill>
                      <a:srgbClr val="010101"/>
                    </a:solidFill>
                  </a:tcPr>
                </a:tc>
                <a:tc hMerge="1">
                  <a:tcPr/>
                </a:tc>
              </a:tr>
              <a:tr h="1153772">
                <a:tc gridSpan="2">
                  <a:txBody>
                    <a:bodyPr/>
                    <a:lstStyle/>
                    <a:p>
                      <a:endParaRPr lang="en-US" sz="1000" dirty="0">
                        <a:solidFill>
                          <a:schemeClr val="bg1"/>
                        </a:solidFill>
                        <a:latin typeface="Arial" panose="020B0604020202020204" pitchFamily="34" charset="0"/>
                        <a:cs typeface="Arial" panose="020B0604020202020204" pitchFamily="34" charset="0"/>
                      </a:endParaRPr>
                    </a:p>
                  </a:txBody>
                  <a:tcPr marL="71080" marR="71080" marT="35540" marB="35540">
                    <a:blipFill rotWithShape="1">
                      <a:blip r:embed="rId4"/>
                      <a:stretch>
                        <a:fillRect/>
                      </a:stretch>
                    </a:blipFill>
                  </a:tcPr>
                </a:tc>
                <a:tc hMerge="1">
                  <a:tcPr/>
                </a:tc>
              </a:tr>
              <a:tr h="644151">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200" b="1" noProof="0" dirty="0">
                          <a:solidFill>
                            <a:srgbClr val="FFC000"/>
                          </a:solidFill>
                          <a:latin typeface="Arial" panose="020B0604020202020204"/>
                          <a:cs typeface="Arial" panose="020B0604020202020204"/>
                        </a:rPr>
                        <a:t>Quality check your graphics</a:t>
                      </a:r>
                      <a:endParaRPr lang="en-US" sz="1200" b="1" noProof="0" dirty="0">
                        <a:solidFill>
                          <a:srgbClr val="FFC000"/>
                        </a:solidFill>
                        <a:latin typeface="Arial" panose="020B0604020202020204"/>
                        <a:cs typeface="Arial" panose="020B0604020202020204"/>
                      </a:endParaRPr>
                    </a:p>
                    <a:p>
                      <a:pPr marL="0" marR="0" lvl="0" indent="0" algn="l" defTabSz="1518285" rtl="0" eaLnBrk="1" fontAlgn="auto" latinLnBrk="0" hangingPunct="1">
                        <a:lnSpc>
                          <a:spcPct val="100000"/>
                        </a:lnSpc>
                        <a:spcBef>
                          <a:spcPts val="0"/>
                        </a:spcBef>
                        <a:spcAft>
                          <a:spcPts val="0"/>
                        </a:spcAft>
                        <a:buClrTx/>
                        <a:buSzTx/>
                        <a:buFontTx/>
                        <a:buNone/>
                        <a:defRPr/>
                      </a:pPr>
                      <a:r>
                        <a:rPr lang="en-US" sz="1000" noProof="0" dirty="0">
                          <a:solidFill>
                            <a:srgbClr val="D9D9D9"/>
                          </a:solidFill>
                          <a:latin typeface="Arial" panose="020B0604020202020204"/>
                          <a:cs typeface="Arial" panose="020B0604020202020204"/>
                        </a:rPr>
                        <a:t>Zoom in and look at your images at 100%-200% magnification. If they look clear, they will print well. </a:t>
                      </a:r>
                      <a:endParaRPr lang="en-US" sz="1000" noProof="0" dirty="0">
                        <a:solidFill>
                          <a:srgbClr val="D9D9D9"/>
                        </a:solidFill>
                        <a:latin typeface="Arial" panose="020B0604020202020204"/>
                        <a:cs typeface="Arial" panose="020B0604020202020204"/>
                      </a:endParaRPr>
                    </a:p>
                  </a:txBody>
                  <a:tcPr marL="71080" marR="71080" marT="35540" marB="35540">
                    <a:solidFill>
                      <a:srgbClr val="010101"/>
                    </a:solidFill>
                  </a:tcPr>
                </a:tc>
                <a:tc hMerge="1">
                  <a:tcPr>
                    <a:solidFill>
                      <a:schemeClr val="tx1">
                        <a:lumMod val="95000"/>
                        <a:lumOff val="5000"/>
                      </a:schemeClr>
                    </a:solidFill>
                  </a:tcPr>
                </a:tc>
              </a:tr>
              <a:tr h="1603624">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1000" noProof="0" dirty="0">
                        <a:solidFill>
                          <a:schemeClr val="bg1"/>
                        </a:solidFill>
                        <a:latin typeface="Arial" panose="020B0604020202020204"/>
                        <a:cs typeface="Arial" panose="020B0604020202020204"/>
                      </a:endParaRPr>
                    </a:p>
                  </a:txBody>
                  <a:tcPr marL="71080" marR="71080" marT="35540" marB="35540">
                    <a:blipFill rotWithShape="1">
                      <a:blip r:embed="rId5"/>
                      <a:stretch>
                        <a:fillRect/>
                      </a:stretch>
                    </a:blipFill>
                  </a:tcPr>
                </a:tc>
                <a:tc hMerge="1">
                  <a:tcPr/>
                </a:tc>
              </a:tr>
            </a:tbl>
          </a:graphicData>
        </a:graphic>
      </p:graphicFrame>
      <p:graphicFrame>
        <p:nvGraphicFramePr>
          <p:cNvPr id="14" name="Table 13"/>
          <p:cNvGraphicFramePr>
            <a:graphicFrameLocks noGrp="1"/>
          </p:cNvGraphicFramePr>
          <p:nvPr userDrawn="1"/>
        </p:nvGraphicFramePr>
        <p:xfrm>
          <a:off x="29619709" y="0"/>
          <a:ext cx="5621803" cy="16467402"/>
        </p:xfrm>
        <a:graphic>
          <a:graphicData uri="http://schemas.openxmlformats.org/drawingml/2006/table">
            <a:tbl>
              <a:tblPr firstRow="1" bandRow="1">
                <a:tableStyleId>{5C22544A-7EE6-4342-B048-85BDC9FD1C3A}</a:tableStyleId>
              </a:tblPr>
              <a:tblGrid>
                <a:gridCol w="2095685"/>
                <a:gridCol w="681713"/>
                <a:gridCol w="2844405"/>
              </a:tblGrid>
              <a:tr h="646893">
                <a:tc gridSpan="3">
                  <a:txBody>
                    <a:bodyPr/>
                    <a:lstStyle/>
                    <a:p>
                      <a:pPr marL="0" marR="0" indent="0" algn="ctr" defTabSz="4389120" rtl="0" eaLnBrk="1" fontAlgn="auto" latinLnBrk="0" hangingPunct="1">
                        <a:lnSpc>
                          <a:spcPct val="100000"/>
                        </a:lnSpc>
                        <a:spcBef>
                          <a:spcPts val="0"/>
                        </a:spcBef>
                        <a:spcAft>
                          <a:spcPts val="0"/>
                        </a:spcAft>
                        <a:buClrTx/>
                        <a:buSzTx/>
                        <a:buFontTx/>
                        <a:buNone/>
                        <a:defRPr/>
                      </a:pPr>
                      <a:r>
                        <a:rPr lang="en-US" sz="2100" b="0" spc="600" dirty="0">
                          <a:solidFill>
                            <a:srgbClr val="1F3A4E"/>
                          </a:solidFill>
                          <a:latin typeface="Arial Black" panose="020B0A04020102020204" pitchFamily="34" charset="0"/>
                        </a:rPr>
                        <a:t>QUICK START GUIDE</a:t>
                      </a:r>
                      <a:br>
                        <a:rPr lang="en-US" sz="2100" b="0" spc="600" dirty="0">
                          <a:solidFill>
                            <a:srgbClr val="1F3A4E"/>
                          </a:solidFill>
                          <a:latin typeface="Arial Black" panose="020B0A04020102020204" pitchFamily="34" charset="0"/>
                        </a:rPr>
                      </a:br>
                      <a:r>
                        <a:rPr lang="en-US" sz="1700" b="1" spc="0" dirty="0">
                          <a:solidFill>
                            <a:srgbClr val="FF0000"/>
                          </a:solidFill>
                          <a:latin typeface="Trebuchet MS" panose="020B0603020202020204" pitchFamily="34" charset="0"/>
                        </a:rPr>
                        <a:t>(THIS SIDEBAR WILL NOT PRINT)</a:t>
                      </a:r>
                      <a:endParaRPr lang="en-US" sz="2100" b="1" spc="600" dirty="0">
                        <a:solidFill>
                          <a:schemeClr val="bg1"/>
                        </a:solidFill>
                        <a:latin typeface="Trebuchet MS" panose="020B0603020202020204" pitchFamily="34" charset="0"/>
                      </a:endParaRPr>
                    </a:p>
                  </a:txBody>
                  <a:tcPr marL="95264" marR="95264" marT="47632" marB="47632">
                    <a:solidFill>
                      <a:srgbClr val="FFC000"/>
                    </a:solidFill>
                  </a:tcPr>
                </a:tc>
                <a:tc hMerge="1">
                  <a:tcPr/>
                </a:tc>
                <a:tc hMerge="1">
                  <a:tcPr marL="95264" marR="95264" marT="47632" marB="47632">
                    <a:solidFill>
                      <a:srgbClr val="FFC000"/>
                    </a:solidFill>
                  </a:tcPr>
                </a:tc>
              </a:tr>
              <a:tr h="2580081">
                <a:tc gridSpan="3">
                  <a:txBody>
                    <a:bodyPr/>
                    <a:lstStyle/>
                    <a:p>
                      <a:pPr algn="l"/>
                      <a:r>
                        <a:rPr lang="en-US" sz="1500" b="1" baseline="0" dirty="0">
                          <a:solidFill>
                            <a:srgbClr val="FFC000"/>
                          </a:solidFill>
                          <a:latin typeface="Arial" panose="020B0604020202020204" pitchFamily="34" charset="0"/>
                          <a:cs typeface="Arial" panose="020B0604020202020204" pitchFamily="34" charset="0"/>
                        </a:rPr>
                        <a:t>How to change the template colors</a:t>
                      </a:r>
                      <a:endParaRPr lang="en-US" sz="1500" b="1" baseline="0" dirty="0">
                        <a:solidFill>
                          <a:srgbClr val="FFC000"/>
                        </a:solidFill>
                        <a:latin typeface="Arial" panose="020B0604020202020204" pitchFamily="34" charset="0"/>
                        <a:cs typeface="Arial" panose="020B0604020202020204" pitchFamily="34" charset="0"/>
                      </a:endParaRPr>
                    </a:p>
                    <a:p>
                      <a:pPr marL="0" indent="0" algn="l" defTabSz="114300"/>
                      <a:r>
                        <a:rPr lang="en-US" sz="13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300" dirty="0">
                          <a:solidFill>
                            <a:srgbClr val="FFC000"/>
                          </a:solidFill>
                          <a:hlinkClick r:id="rId6"/>
                        </a:rPr>
                        <a:t>https://www.posterpresentations.com/how-to-change-the-research-poster-template-colors.html</a:t>
                      </a:r>
                      <a:endParaRPr lang="en-US" sz="1300" dirty="0">
                        <a:solidFill>
                          <a:srgbClr val="FFC000"/>
                        </a:solidFill>
                      </a:endParaRPr>
                    </a:p>
                    <a:p>
                      <a:pPr marL="0" indent="0" algn="l" defTabSz="114300"/>
                      <a:endParaRPr lang="en-US" sz="13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3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endParaRPr lang="en-US" sz="1300" b="0" baseline="0" dirty="0">
                        <a:solidFill>
                          <a:srgbClr val="D9D9D9"/>
                        </a:solidFill>
                        <a:latin typeface="Arial" panose="020B0604020202020204" pitchFamily="34" charset="0"/>
                        <a:cs typeface="Arial" panose="020B0604020202020204" pitchFamily="34" charset="0"/>
                      </a:endParaRPr>
                    </a:p>
                    <a:p>
                      <a:pPr marL="0" indent="0" algn="l" defTabSz="114300"/>
                      <a:endParaRPr lang="en-US" sz="13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3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endParaRPr lang="en-US" sz="1300" b="0" baseline="0" dirty="0">
                        <a:solidFill>
                          <a:srgbClr val="D9D9D9"/>
                        </a:solidFill>
                        <a:latin typeface="Arial" panose="020B0604020202020204" pitchFamily="34" charset="0"/>
                        <a:cs typeface="Arial" panose="020B0604020202020204" pitchFamily="34" charset="0"/>
                      </a:endParaRPr>
                    </a:p>
                  </a:txBody>
                  <a:tcPr marL="95264" marR="95264" marT="47632" marB="47632">
                    <a:solidFill>
                      <a:schemeClr val="tx1"/>
                    </a:solidFill>
                  </a:tcPr>
                </a:tc>
                <a:tc hMerge="1">
                  <a:tcPr marL="182880" marT="137160">
                    <a:blipFill rotWithShape="1">
                      <a:blip r:embed="rId7"/>
                      <a:stretch>
                        <a:fillRect/>
                      </a:stretch>
                    </a:blipFill>
                  </a:tcPr>
                </a:tc>
                <a:tc hMerge="1">
                  <a:tcPr marL="95264" marR="95264" marT="47632" marB="47632">
                    <a:solidFill>
                      <a:schemeClr val="tx1"/>
                    </a:solidFill>
                  </a:tcPr>
                </a:tc>
              </a:tr>
              <a:tr h="1352261">
                <a:tc gridSpan="3">
                  <a:txBody>
                    <a:bodyPr/>
                    <a:lstStyle/>
                    <a:p>
                      <a:r>
                        <a:rPr lang="en-US" sz="1500" b="1" dirty="0">
                          <a:solidFill>
                            <a:srgbClr val="FFC000"/>
                          </a:solidFill>
                          <a:latin typeface="Arial" panose="020B0604020202020204" pitchFamily="34" charset="0"/>
                          <a:cs typeface="Arial" panose="020B0604020202020204" pitchFamily="34" charset="0"/>
                        </a:rPr>
                        <a:t>How to change the column layout configuration</a:t>
                      </a:r>
                      <a:endParaRPr lang="en-US" sz="1500" b="1" dirty="0">
                        <a:solidFill>
                          <a:srgbClr val="FFC000"/>
                        </a:solidFill>
                        <a:latin typeface="Arial" panose="020B0604020202020204" pitchFamily="34" charset="0"/>
                        <a:cs typeface="Arial" panose="020B0604020202020204" pitchFamily="34" charset="0"/>
                      </a:endParaRPr>
                    </a:p>
                    <a:p>
                      <a:r>
                        <a:rPr lang="en-US" sz="13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endParaRPr lang="en-US" sz="1300" dirty="0">
                        <a:solidFill>
                          <a:srgbClr val="D9D9D9"/>
                        </a:solidFill>
                        <a:latin typeface="Arial" panose="020B0604020202020204" pitchFamily="34" charset="0"/>
                        <a:cs typeface="Arial" panose="020B0604020202020204" pitchFamily="34" charset="0"/>
                      </a:endParaRPr>
                    </a:p>
                    <a:p>
                      <a:pPr marL="0" marR="0" indent="0" algn="l" defTabSz="3765550" rtl="0" eaLnBrk="1" fontAlgn="auto" latinLnBrk="0" hangingPunct="1">
                        <a:lnSpc>
                          <a:spcPct val="100000"/>
                        </a:lnSpc>
                        <a:spcBef>
                          <a:spcPts val="0"/>
                        </a:spcBef>
                        <a:spcAft>
                          <a:spcPts val="0"/>
                        </a:spcAft>
                        <a:buClrTx/>
                        <a:buSzTx/>
                        <a:buFontTx/>
                        <a:buNone/>
                        <a:defRPr/>
                      </a:pPr>
                      <a:r>
                        <a:rPr lang="en-US" sz="1300" dirty="0">
                          <a:solidFill>
                            <a:srgbClr val="D9D9D9"/>
                          </a:solidFill>
                          <a:latin typeface="Arial" panose="020B0604020202020204" pitchFamily="34" charset="0"/>
                          <a:cs typeface="Arial" panose="020B0604020202020204" pitchFamily="34" charset="0"/>
                        </a:rPr>
                        <a:t>You can see a tutorial here: </a:t>
                      </a:r>
                      <a:r>
                        <a:rPr lang="en-US" sz="1300" u="sng" dirty="0">
                          <a:solidFill>
                            <a:srgbClr val="FFC000"/>
                          </a:solidFill>
                          <a:latin typeface="Arial" panose="020B0604020202020204" pitchFamily="34" charset="0"/>
                          <a:cs typeface="Arial" panose="020B0604020202020204" pitchFamily="34" charset="0"/>
                        </a:rPr>
                        <a:t>https://</a:t>
                      </a:r>
                      <a:r>
                        <a:rPr lang="en-US" sz="1300" u="sng" dirty="0" err="1">
                          <a:solidFill>
                            <a:srgbClr val="FFC000"/>
                          </a:solidFill>
                          <a:latin typeface="Arial" panose="020B0604020202020204" pitchFamily="34" charset="0"/>
                          <a:cs typeface="Arial" panose="020B0604020202020204" pitchFamily="34" charset="0"/>
                        </a:rPr>
                        <a:t>www.posterpresentations.com</a:t>
                      </a:r>
                      <a:r>
                        <a:rPr lang="en-US" sz="1300" u="sng" dirty="0">
                          <a:solidFill>
                            <a:srgbClr val="FFC000"/>
                          </a:solidFill>
                          <a:latin typeface="Arial" panose="020B0604020202020204" pitchFamily="34" charset="0"/>
                          <a:cs typeface="Arial" panose="020B0604020202020204" pitchFamily="34" charset="0"/>
                        </a:rPr>
                        <a:t>/how-to-change-the-column-</a:t>
                      </a:r>
                      <a:r>
                        <a:rPr lang="en-US" sz="1300" u="sng" dirty="0" err="1">
                          <a:solidFill>
                            <a:srgbClr val="FFC000"/>
                          </a:solidFill>
                          <a:latin typeface="Arial" panose="020B0604020202020204" pitchFamily="34" charset="0"/>
                          <a:cs typeface="Arial" panose="020B0604020202020204" pitchFamily="34" charset="0"/>
                        </a:rPr>
                        <a:t>configuration.html</a:t>
                      </a:r>
                      <a:endParaRPr lang="en-US" sz="4400" u="sng" dirty="0">
                        <a:solidFill>
                          <a:srgbClr val="FFC000"/>
                        </a:solidFill>
                      </a:endParaRPr>
                    </a:p>
                  </a:txBody>
                  <a:tcPr marL="190527" marR="95264" marT="142896" marB="47632">
                    <a:solidFill>
                      <a:schemeClr val="tx1"/>
                    </a:solidFill>
                  </a:tcPr>
                </a:tc>
                <a:tc hMerge="1">
                  <a:tcPr marL="182880" marT="137160">
                    <a:blipFill rotWithShape="1">
                      <a:blip r:embed="rId8"/>
                      <a:stretch>
                        <a:fillRect/>
                      </a:stretch>
                    </a:blipFill>
                  </a:tcPr>
                </a:tc>
                <a:tc hMerge="1">
                  <a:tcPr marL="190527" marR="95264" marT="142896" marB="47632">
                    <a:solidFill>
                      <a:schemeClr val="tx1"/>
                    </a:solidFill>
                  </a:tcPr>
                </a:tc>
              </a:tr>
              <a:tr h="1587221">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1300" noProof="0" dirty="0">
                        <a:solidFill>
                          <a:srgbClr val="D9D9D9"/>
                        </a:solidFill>
                        <a:latin typeface="Arial" panose="020B0604020202020204" pitchFamily="34" charset="0"/>
                        <a:cs typeface="Arial" panose="020B0604020202020204" pitchFamily="34" charset="0"/>
                      </a:endParaRPr>
                    </a:p>
                  </a:txBody>
                  <a:tcPr marL="95264" marR="95264" marT="47632" marB="47632">
                    <a:blipFill dpi="0" rotWithShape="1">
                      <a:blip r:embed="rId9">
                        <a:extLst>
                          <a:ext uri="{28A0092B-C50C-407E-A947-70E740481C1C}">
                            <a14:useLocalDpi xmlns:a14="http://schemas.microsoft.com/office/drawing/2010/main" val="0"/>
                          </a:ext>
                        </a:extLst>
                      </a:blip>
                      <a:srcRect/>
                      <a:stretch>
                        <a:fillRect/>
                      </a:stretch>
                    </a:blipFill>
                  </a:tcPr>
                </a:tc>
                <a:tc hMerge="1">
                  <a:tcPr marL="95264" marR="95264" marT="47632" marB="47632">
                    <a:solidFill>
                      <a:srgbClr val="010101"/>
                    </a:solidFill>
                  </a:tcPr>
                </a:tc>
                <a:tc row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5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endParaRPr lang="en-US" sz="1500" b="1" noProof="0" dirty="0">
                        <a:solidFill>
                          <a:srgbClr val="FFC000"/>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300" noProof="0" dirty="0">
                          <a:solidFill>
                            <a:srgbClr val="D9D9D9"/>
                          </a:solidFill>
                          <a:latin typeface="Arial" panose="020B0604020202020204" pitchFamily="34" charset="0"/>
                          <a:cs typeface="Arial" panose="020B0604020202020204" pitchFamily="34" charset="0"/>
                        </a:rPr>
                        <a:t>The Quick Start</a:t>
                      </a:r>
                      <a:r>
                        <a:rPr lang="en-US" sz="1300" baseline="0" noProof="0" dirty="0">
                          <a:solidFill>
                            <a:srgbClr val="D9D9D9"/>
                          </a:solidFill>
                          <a:latin typeface="Arial" panose="020B0604020202020204" pitchFamily="34" charset="0"/>
                          <a:cs typeface="Arial" panose="020B0604020202020204" pitchFamily="34" charset="0"/>
                        </a:rPr>
                        <a:t> Guides</a:t>
                      </a:r>
                      <a:r>
                        <a:rPr lang="en-US" sz="1300" noProof="0" dirty="0">
                          <a:solidFill>
                            <a:srgbClr val="D9D9D9"/>
                          </a:solidFill>
                          <a:latin typeface="Arial" panose="020B0604020202020204" pitchFamily="34" charset="0"/>
                          <a:cs typeface="Arial" panose="020B0604020202020204" pitchFamily="34" charset="0"/>
                        </a:rPr>
                        <a:t> </a:t>
                      </a:r>
                      <a:r>
                        <a:rPr lang="en-US" sz="1300" u="sng" noProof="0" dirty="0">
                          <a:solidFill>
                            <a:srgbClr val="D9D9D9"/>
                          </a:solidFill>
                          <a:latin typeface="Arial" panose="020B0604020202020204" pitchFamily="34" charset="0"/>
                          <a:cs typeface="Arial" panose="020B0604020202020204" pitchFamily="34" charset="0"/>
                        </a:rPr>
                        <a:t>are outside the template’s printable area</a:t>
                      </a:r>
                      <a:r>
                        <a:rPr lang="en-US" sz="1300" noProof="0" dirty="0">
                          <a:solidFill>
                            <a:srgbClr val="D9D9D9"/>
                          </a:solidFill>
                          <a:latin typeface="Arial" panose="020B0604020202020204" pitchFamily="34" charset="0"/>
                          <a:cs typeface="Arial" panose="020B0604020202020204" pitchFamily="34" charset="0"/>
                        </a:rPr>
                        <a:t> and they will not be on the printed poster</a:t>
                      </a:r>
                      <a:r>
                        <a:rPr lang="en-US" sz="1300" baseline="0" noProof="0" dirty="0">
                          <a:solidFill>
                            <a:srgbClr val="D9D9D9"/>
                          </a:solidFill>
                          <a:latin typeface="Arial" panose="020B0604020202020204" pitchFamily="34" charset="0"/>
                          <a:cs typeface="Arial" panose="020B0604020202020204" pitchFamily="34" charset="0"/>
                        </a:rPr>
                        <a:t>. </a:t>
                      </a: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3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300" baseline="0" noProof="0" dirty="0">
                        <a:solidFill>
                          <a:srgbClr val="D9D9D9"/>
                        </a:solidFill>
                        <a:latin typeface="Arial" panose="020B0604020202020204" pitchFamily="34" charset="0"/>
                        <a:cs typeface="Arial" panose="020B0604020202020204" pitchFamily="34" charset="0"/>
                      </a:endParaRPr>
                    </a:p>
                  </a:txBody>
                  <a:tcPr marL="95264" marR="95264" marT="47632" marB="47632">
                    <a:solidFill>
                      <a:srgbClr val="010101"/>
                    </a:solidFill>
                  </a:tcPr>
                </a:tc>
              </a:tr>
              <a:tr h="1653209">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518285" rtl="0" eaLnBrk="1" fontAlgn="auto" latinLnBrk="0" hangingPunct="1">
                        <a:lnSpc>
                          <a:spcPct val="100000"/>
                        </a:lnSpc>
                        <a:spcBef>
                          <a:spcPts val="0"/>
                        </a:spcBef>
                        <a:spcAft>
                          <a:spcPts val="0"/>
                        </a:spcAft>
                        <a:buClrTx/>
                        <a:buSzTx/>
                        <a:buFontTx/>
                        <a:buNone/>
                        <a:defRPr/>
                      </a:pPr>
                      <a:r>
                        <a:rPr lang="en-US" sz="1300" baseline="0" noProof="0" dirty="0">
                          <a:solidFill>
                            <a:srgbClr val="D9D9D9"/>
                          </a:solidFill>
                          <a:latin typeface="Arial" panose="020B0604020202020204" pitchFamily="34" charset="0"/>
                          <a:cs typeface="Arial" panose="020B0604020202020204" pitchFamily="34" charset="0"/>
                        </a:rPr>
                        <a:t>To hide the guides click on the </a:t>
                      </a:r>
                      <a:r>
                        <a:rPr lang="en-US" sz="1300" b="1" baseline="0" noProof="0" dirty="0">
                          <a:solidFill>
                            <a:srgbClr val="D9D9D9"/>
                          </a:solidFill>
                          <a:latin typeface="Arial" panose="020B0604020202020204" pitchFamily="34" charset="0"/>
                          <a:cs typeface="Arial" panose="020B0604020202020204" pitchFamily="34" charset="0"/>
                        </a:rPr>
                        <a:t>Home</a:t>
                      </a:r>
                      <a:r>
                        <a:rPr lang="en-US" sz="13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300" b="1" baseline="0" noProof="0" dirty="0">
                          <a:solidFill>
                            <a:srgbClr val="D9D9D9"/>
                          </a:solidFill>
                          <a:latin typeface="Arial" panose="020B0604020202020204" pitchFamily="34" charset="0"/>
                          <a:cs typeface="Arial" panose="020B0604020202020204" pitchFamily="34" charset="0"/>
                        </a:rPr>
                        <a:t>Layout</a:t>
                      </a:r>
                      <a:r>
                        <a:rPr lang="en-US" sz="13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300" b="1" baseline="0" noProof="0" dirty="0">
                          <a:solidFill>
                            <a:srgbClr val="D9D9D9"/>
                          </a:solidFill>
                          <a:latin typeface="Arial" panose="020B0604020202020204" pitchFamily="34" charset="0"/>
                          <a:cs typeface="Arial" panose="020B0604020202020204" pitchFamily="34" charset="0"/>
                        </a:rPr>
                        <a:t>Without Guides </a:t>
                      </a:r>
                      <a:r>
                        <a:rPr lang="en-US" sz="1300" b="0" baseline="0" noProof="0" dirty="0">
                          <a:solidFill>
                            <a:srgbClr val="D9D9D9"/>
                          </a:solidFill>
                          <a:latin typeface="Arial" panose="020B0604020202020204" pitchFamily="34" charset="0"/>
                          <a:cs typeface="Arial" panose="020B0604020202020204" pitchFamily="34" charset="0"/>
                        </a:rPr>
                        <a:t>layout</a:t>
                      </a:r>
                      <a:r>
                        <a:rPr lang="en-US" sz="1300" baseline="0" noProof="0" dirty="0">
                          <a:solidFill>
                            <a:srgbClr val="D9D9D9"/>
                          </a:solidFill>
                          <a:latin typeface="Arial" panose="020B0604020202020204" pitchFamily="34" charset="0"/>
                          <a:cs typeface="Arial" panose="020B0604020202020204" pitchFamily="34" charset="0"/>
                        </a:rPr>
                        <a:t>.</a:t>
                      </a:r>
                      <a:endParaRPr lang="en-US" sz="1300" noProof="0" dirty="0">
                        <a:solidFill>
                          <a:srgbClr val="D9D9D9"/>
                        </a:solidFill>
                        <a:latin typeface="Arial" panose="020B0604020202020204" pitchFamily="34" charset="0"/>
                        <a:cs typeface="Arial" panose="020B0604020202020204" pitchFamily="34" charset="0"/>
                      </a:endParaRPr>
                    </a:p>
                    <a:p>
                      <a:pPr marL="0" marR="0" lvl="0" indent="0" algn="l" defTabSz="1518285" rtl="0" eaLnBrk="1" fontAlgn="auto" latinLnBrk="0" hangingPunct="1">
                        <a:lnSpc>
                          <a:spcPct val="100000"/>
                        </a:lnSpc>
                        <a:spcBef>
                          <a:spcPts val="0"/>
                        </a:spcBef>
                        <a:spcAft>
                          <a:spcPts val="0"/>
                        </a:spcAft>
                        <a:buClrTx/>
                        <a:buSzTx/>
                        <a:buFontTx/>
                        <a:buNone/>
                        <a:defRPr/>
                      </a:pPr>
                      <a:endParaRPr lang="en-US" sz="1300" noProof="0" dirty="0">
                        <a:solidFill>
                          <a:srgbClr val="D9D9D9"/>
                        </a:solidFill>
                        <a:latin typeface="Arial" panose="020B0604020202020204" pitchFamily="34" charset="0"/>
                        <a:cs typeface="Arial" panose="020B0604020202020204" pitchFamily="34" charset="0"/>
                      </a:endParaRPr>
                    </a:p>
                  </a:txBody>
                  <a:tcPr marL="95264" marR="95264" marT="47632" marB="47632">
                    <a:solidFill>
                      <a:srgbClr val="010101"/>
                    </a:solidFill>
                  </a:tcPr>
                </a:tc>
                <a:tc hMerge="1">
                  <a:tcPr/>
                </a:tc>
                <a:tc vMerge="1">
                  <a:tcPr/>
                </a:tc>
              </a:tr>
              <a:tr h="1670206">
                <a:tc gridSpan="2">
                  <a:txBody>
                    <a:bodyPr/>
                    <a:lstStyle/>
                    <a:p>
                      <a:r>
                        <a:rPr lang="en-US" sz="1500" b="1" dirty="0">
                          <a:solidFill>
                            <a:srgbClr val="FFC000"/>
                          </a:solidFill>
                          <a:latin typeface="Arial" panose="020B0604020202020204" pitchFamily="34" charset="0"/>
                          <a:cs typeface="Arial" panose="020B0604020202020204" pitchFamily="34" charset="0"/>
                        </a:rPr>
                        <a:t>How to</a:t>
                      </a:r>
                      <a:r>
                        <a:rPr lang="en-US" sz="1500" b="1" baseline="0" dirty="0">
                          <a:solidFill>
                            <a:srgbClr val="FFC000"/>
                          </a:solidFill>
                          <a:latin typeface="Arial" panose="020B0604020202020204" pitchFamily="34" charset="0"/>
                          <a:cs typeface="Arial" panose="020B0604020202020204" pitchFamily="34" charset="0"/>
                        </a:rPr>
                        <a:t> preview your poster prior to presenting</a:t>
                      </a:r>
                      <a:endParaRPr lang="en-US" sz="1500" b="1" dirty="0">
                        <a:solidFill>
                          <a:srgbClr val="FFC000"/>
                        </a:solidFill>
                        <a:latin typeface="Arial" panose="020B0604020202020204" pitchFamily="34" charset="0"/>
                        <a:cs typeface="Arial" panose="020B0604020202020204" pitchFamily="34" charset="0"/>
                      </a:endParaRPr>
                    </a:p>
                    <a:p>
                      <a:r>
                        <a:rPr lang="en-US" sz="1300" dirty="0">
                          <a:solidFill>
                            <a:srgbClr val="D9D9D9"/>
                          </a:solidFill>
                          <a:latin typeface="Arial" panose="020B0604020202020204" pitchFamily="34" charset="0"/>
                          <a:cs typeface="Arial" panose="020B0604020202020204" pitchFamily="34" charset="0"/>
                        </a:rPr>
                        <a:t>You can preview your poster at any time by pressing the </a:t>
                      </a:r>
                      <a:r>
                        <a:rPr lang="en-US" sz="1300" dirty="0">
                          <a:solidFill>
                            <a:srgbClr val="FFC000"/>
                          </a:solidFill>
                          <a:latin typeface="Arial" panose="020B0604020202020204" pitchFamily="34" charset="0"/>
                          <a:cs typeface="Arial" panose="020B0604020202020204" pitchFamily="34" charset="0"/>
                        </a:rPr>
                        <a:t>F5 key</a:t>
                      </a:r>
                      <a:r>
                        <a:rPr lang="en-US" sz="13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300" dirty="0">
                          <a:solidFill>
                            <a:srgbClr val="FFC000"/>
                          </a:solidFill>
                          <a:latin typeface="Arial" panose="020B0604020202020204" pitchFamily="34" charset="0"/>
                          <a:cs typeface="Arial" panose="020B0604020202020204" pitchFamily="34" charset="0"/>
                        </a:rPr>
                        <a:t>ESC key </a:t>
                      </a:r>
                      <a:r>
                        <a:rPr lang="en-US" sz="1300" dirty="0">
                          <a:solidFill>
                            <a:srgbClr val="D9D9D9"/>
                          </a:solidFill>
                          <a:latin typeface="Arial" panose="020B0604020202020204" pitchFamily="34" charset="0"/>
                          <a:cs typeface="Arial" panose="020B0604020202020204" pitchFamily="34" charset="0"/>
                        </a:rPr>
                        <a:t>to exit Preview.</a:t>
                      </a:r>
                      <a:endParaRPr lang="en-US" sz="1300" dirty="0">
                        <a:solidFill>
                          <a:srgbClr val="D9D9D9"/>
                        </a:solidFill>
                        <a:latin typeface="Arial" panose="020B0604020202020204" pitchFamily="34" charset="0"/>
                        <a:cs typeface="Arial" panose="020B0604020202020204" pitchFamily="34" charset="0"/>
                      </a:endParaRPr>
                    </a:p>
                  </a:txBody>
                  <a:tcPr marL="95264" marR="95264" marT="47632" marB="47632">
                    <a:solidFill>
                      <a:srgbClr val="010101"/>
                    </a:solidFill>
                  </a:tcPr>
                </a:tc>
                <a:tc hMerge="1">
                  <a:tcPr marL="106881" marR="53440" marT="70140" marB="23380" anchor="ctr">
                    <a:solidFill>
                      <a:schemeClr val="tx1">
                        <a:lumMod val="95000"/>
                        <a:lumOff val="5000"/>
                      </a:schemeClr>
                    </a:solidFill>
                  </a:tcPr>
                </a:tc>
                <a:tc>
                  <a:txBody>
                    <a:bodyPr/>
                    <a:lstStyle/>
                    <a:p>
                      <a:r>
                        <a:rPr lang="en-US" sz="5900" b="1" dirty="0">
                          <a:solidFill>
                            <a:srgbClr val="D9D9D9"/>
                          </a:solidFill>
                          <a:latin typeface="Arial" panose="020B0604020202020204" pitchFamily="34" charset="0"/>
                          <a:cs typeface="Arial" panose="020B0604020202020204" pitchFamily="34" charset="0"/>
                        </a:rPr>
                        <a:t>F5</a:t>
                      </a:r>
                      <a:r>
                        <a:rPr lang="en-US" sz="1300" baseline="0" dirty="0">
                          <a:solidFill>
                            <a:srgbClr val="D9D9D9"/>
                          </a:solidFill>
                          <a:latin typeface="Arial" panose="020B0604020202020204" pitchFamily="34" charset="0"/>
                          <a:cs typeface="Arial" panose="020B0604020202020204" pitchFamily="34" charset="0"/>
                        </a:rPr>
                        <a:t> </a:t>
                      </a:r>
                      <a:endParaRPr lang="en-US" dirty="0"/>
                    </a:p>
                  </a:txBody>
                  <a:tcPr marL="106881" marR="53440" marT="70140" marB="23380" anchor="ctr">
                    <a:solidFill>
                      <a:schemeClr val="tx1">
                        <a:lumMod val="95000"/>
                        <a:lumOff val="5000"/>
                      </a:schemeClr>
                    </a:solidFill>
                  </a:tcPr>
                </a:tc>
              </a:tr>
              <a:tr h="880793">
                <a:tc gridSpan="3">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500" b="1" noProof="0" dirty="0">
                          <a:solidFill>
                            <a:srgbClr val="FFC000"/>
                          </a:solidFill>
                          <a:latin typeface="Arial" panose="020B0604020202020204"/>
                          <a:cs typeface="Arial" panose="020B0604020202020204"/>
                        </a:rPr>
                        <a:t>How to present your poster</a:t>
                      </a:r>
                      <a:endParaRPr lang="en-US" sz="15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300" noProof="0" dirty="0">
                          <a:solidFill>
                            <a:srgbClr val="D9D9D9"/>
                          </a:solidFill>
                          <a:latin typeface="Arial" panose="020B0604020202020204"/>
                          <a:cs typeface="Arial" panose="020B0604020202020204"/>
                        </a:rPr>
                        <a:t>When you finish designing your poster and are ready to virtually present it, follow the conference organizers' instructions. </a:t>
                      </a:r>
                      <a:endParaRPr lang="en-US" sz="130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300" noProof="0" dirty="0">
                        <a:solidFill>
                          <a:srgbClr val="D9D9D9"/>
                        </a:solidFill>
                        <a:latin typeface="Arial" panose="020B0604020202020204"/>
                        <a:cs typeface="Arial" panose="020B0604020202020204"/>
                      </a:endParaRPr>
                    </a:p>
                  </a:txBody>
                  <a:tcPr marL="95264" marR="95264" marT="47632" marB="47632">
                    <a:solidFill>
                      <a:srgbClr val="010101"/>
                    </a:solidFill>
                  </a:tcPr>
                </a:tc>
                <a:tc hMerge="1">
                  <a:tcPr/>
                </a:tc>
                <a:tc hMerge="1">
                  <a:tcPr marL="95264" marR="95264" marT="47632" marB="47632">
                    <a:solidFill>
                      <a:srgbClr val="010101"/>
                    </a:solidFill>
                  </a:tcPr>
                </a:tc>
              </a:tr>
              <a:tr h="4224920">
                <a:tc gridSpan="3">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600" b="1" noProof="0" dirty="0">
                          <a:solidFill>
                            <a:srgbClr val="FFC000"/>
                          </a:solidFill>
                          <a:latin typeface="Arial" panose="020B0604020202020204"/>
                          <a:cs typeface="Arial" panose="020B0604020202020204"/>
                        </a:rPr>
                        <a:t>Publish, present virtually, share, and discuss!</a:t>
                      </a:r>
                      <a:endParaRPr lang="en-US" sz="16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1" noProof="0" dirty="0">
                          <a:solidFill>
                            <a:srgbClr val="D9D9D9"/>
                          </a:solidFill>
                          <a:latin typeface="Arial" panose="020B0604020202020204"/>
                          <a:cs typeface="Arial" panose="020B0604020202020204"/>
                        </a:rPr>
                        <a:t>Submit your poster and add it to the Research Poster Virtual Library.</a:t>
                      </a:r>
                      <a:br>
                        <a:rPr lang="en-US" sz="1400" b="1" noProof="0" dirty="0">
                          <a:solidFill>
                            <a:srgbClr val="D9D9D9"/>
                          </a:solidFill>
                          <a:latin typeface="Arial" panose="020B0604020202020204"/>
                          <a:cs typeface="Arial" panose="020B0604020202020204"/>
                        </a:rPr>
                      </a:br>
                      <a:br>
                        <a:rPr lang="en-US" sz="1400" b="1" noProof="0" dirty="0">
                          <a:solidFill>
                            <a:srgbClr val="D9D9D9"/>
                          </a:solidFill>
                          <a:latin typeface="Arial" panose="020B0604020202020204"/>
                          <a:cs typeface="Arial" panose="020B0604020202020204"/>
                        </a:rPr>
                      </a:br>
                      <a:r>
                        <a:rPr lang="en-US" sz="1400" b="1" noProof="0" dirty="0">
                          <a:solidFill>
                            <a:schemeClr val="accent4"/>
                          </a:solidFill>
                          <a:latin typeface="Arial" panose="020B0604020202020204"/>
                          <a:cs typeface="Arial" panose="020B0604020202020204"/>
                        </a:rPr>
                        <a:t>Continuous</a:t>
                      </a:r>
                      <a:r>
                        <a:rPr lang="en-US" sz="1400" b="1" noProof="0" dirty="0">
                          <a:solidFill>
                            <a:srgbClr val="D9D9D9"/>
                          </a:solidFill>
                          <a:latin typeface="Arial" panose="020B0604020202020204"/>
                          <a:cs typeface="Arial" panose="020B0604020202020204"/>
                        </a:rPr>
                        <a:t> </a:t>
                      </a:r>
                      <a:r>
                        <a:rPr lang="en-US" sz="1400" b="1" noProof="0" dirty="0">
                          <a:solidFill>
                            <a:srgbClr val="FFC000"/>
                          </a:solidFill>
                          <a:latin typeface="Arial" panose="020B0604020202020204"/>
                          <a:cs typeface="Arial" panose="020B0604020202020204"/>
                        </a:rPr>
                        <a:t>global reach</a:t>
                      </a:r>
                      <a:endParaRPr lang="en-US" sz="14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0" noProof="0" dirty="0">
                          <a:solidFill>
                            <a:srgbClr val="D9D9D9"/>
                          </a:solidFill>
                          <a:latin typeface="Arial" panose="020B0604020202020204"/>
                          <a:cs typeface="Arial" panose="020B0604020202020204"/>
                        </a:rPr>
                        <a:t>Share your research with thousands of students, educators, scientists, and researchers from all over the United States and the World.</a:t>
                      </a:r>
                      <a:endParaRPr lang="en-US" sz="1400" b="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400" b="1"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1" noProof="0" dirty="0">
                          <a:solidFill>
                            <a:srgbClr val="FFC000"/>
                          </a:solidFill>
                          <a:latin typeface="Arial" panose="020B0604020202020204"/>
                          <a:cs typeface="Arial" panose="020B0604020202020204"/>
                        </a:rPr>
                        <a:t>Full-featured poster showcase included</a:t>
                      </a:r>
                      <a:endParaRPr lang="en-US" sz="14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0" noProof="0" dirty="0">
                          <a:solidFill>
                            <a:srgbClr val="D9D9D9"/>
                          </a:solidFill>
                          <a:latin typeface="Arial" panose="020B0604020202020204"/>
                          <a:cs typeface="Arial" panose="020B0604020202020204"/>
                        </a:rPr>
                        <a:t>Present your poster on a  professional full-featured and customizable web page that includes full screen functions, social sharing, your own discussion board, private contact form, narration and more.</a:t>
                      </a:r>
                      <a:endParaRPr lang="en-US" sz="1400" b="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400" b="1"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1" noProof="0" dirty="0">
                          <a:solidFill>
                            <a:srgbClr val="FFC000"/>
                          </a:solidFill>
                          <a:latin typeface="Arial" panose="020B0604020202020204"/>
                          <a:cs typeface="Arial" panose="020B0604020202020204"/>
                        </a:rPr>
                        <a:t>Convenience for presenter groups and conference coordinators </a:t>
                      </a:r>
                      <a:endParaRPr lang="en-US" sz="14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0" noProof="0" dirty="0">
                          <a:solidFill>
                            <a:srgbClr val="D9D9D9"/>
                          </a:solidFill>
                          <a:latin typeface="Arial" panose="020B0604020202020204"/>
                          <a:cs typeface="Arial" panose="020B0604020202020204"/>
                        </a:rPr>
                        <a:t>Published posters can easily be presented at virtual conferences. Perfect solution for organizers of meetings and conferences.</a:t>
                      </a:r>
                      <a:br>
                        <a:rPr lang="en-US" sz="1400" b="1" noProof="0" dirty="0">
                          <a:solidFill>
                            <a:srgbClr val="D9D9D9"/>
                          </a:solidFill>
                          <a:latin typeface="Arial" panose="020B0604020202020204"/>
                          <a:cs typeface="Arial" panose="020B0604020202020204"/>
                        </a:rPr>
                      </a:br>
                      <a:endParaRPr lang="en-US" sz="1400" b="1"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600" b="1" noProof="0" dirty="0">
                          <a:solidFill>
                            <a:srgbClr val="FFC000"/>
                          </a:solidFill>
                          <a:latin typeface="Arial" panose="020B0604020202020204"/>
                          <a:cs typeface="Arial" panose="020B0604020202020204"/>
                          <a:hlinkClick r:id="rId10"/>
                        </a:rPr>
                        <a:t>https://www.PosterPresentations.com/</a:t>
                      </a:r>
                      <a:r>
                        <a:rPr lang="en-US" sz="1600" b="1" u="sng" noProof="0" dirty="0">
                          <a:solidFill>
                            <a:srgbClr val="FFC000"/>
                          </a:solidFill>
                          <a:latin typeface="Arial" panose="020B0604020202020204"/>
                          <a:cs typeface="Arial" panose="020B0604020202020204"/>
                          <a:hlinkClick r:id="rId10"/>
                        </a:rPr>
                        <a:t>research</a:t>
                      </a:r>
                      <a:endParaRPr lang="en-US" sz="1600" b="1" u="sng"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400" b="1" noProof="0" dirty="0">
                        <a:solidFill>
                          <a:srgbClr val="D9D9D9"/>
                        </a:solidFill>
                        <a:latin typeface="Arial" panose="020B0604020202020204"/>
                        <a:cs typeface="Arial" panose="020B0604020202020204"/>
                      </a:endParaRPr>
                    </a:p>
                  </a:txBody>
                  <a:tcPr marL="95264" marR="95264" marT="47632" marB="47632">
                    <a:solidFill>
                      <a:srgbClr val="003366"/>
                    </a:solidFill>
                  </a:tcPr>
                </a:tc>
                <a:tc hMerge="1">
                  <a:tcPr/>
                </a:tc>
                <a:tc hMerge="1">
                  <a:tcPr marL="95264" marR="95264" marT="47632" marB="47632">
                    <a:solidFill>
                      <a:schemeClr val="accent5">
                        <a:lumMod val="50000"/>
                      </a:schemeClr>
                    </a:solidFill>
                  </a:tcPr>
                </a:tc>
              </a:tr>
              <a:tr h="770816">
                <a:tc gridSpan="3">
                  <a:txBody>
                    <a:bodyPr/>
                    <a:lstStyle/>
                    <a:p>
                      <a:endParaRPr lang="en-US" sz="1300" dirty="0">
                        <a:solidFill>
                          <a:srgbClr val="1F3A4E"/>
                        </a:solidFill>
                      </a:endParaRPr>
                    </a:p>
                  </a:txBody>
                  <a:tcPr marL="95264" marR="95264" marT="47632" marB="47632">
                    <a:blipFill dpi="0" rotWithShape="1">
                      <a:blip r:embed="rId11">
                        <a:extLst>
                          <a:ext uri="{28A0092B-C50C-407E-A947-70E740481C1C}">
                            <a14:useLocalDpi xmlns:a14="http://schemas.microsoft.com/office/drawing/2010/main" val="0"/>
                          </a:ext>
                        </a:extLst>
                      </a:blip>
                      <a:srcRect/>
                      <a:stretch>
                        <a:fillRect/>
                      </a:stretch>
                    </a:blipFill>
                  </a:tcPr>
                </a:tc>
                <a:tc hMerge="1">
                  <a:tcPr/>
                </a:tc>
                <a:tc hMerge="1">
                  <a:tcPr marL="95264" marR="95264" marT="47632" marB="47632">
                    <a:blipFill dpi="0" rotWithShape="1">
                      <a:blip r:embed="rId11">
                        <a:extLst>
                          <a:ext uri="{28A0092B-C50C-407E-A947-70E740481C1C}">
                            <a14:useLocalDpi xmlns:a14="http://schemas.microsoft.com/office/drawing/2010/main" val="0"/>
                          </a:ext>
                        </a:extLst>
                      </a:blip>
                      <a:srcRect/>
                      <a:stretch>
                        <a:fillRect/>
                      </a:stretch>
                    </a:blipFill>
                  </a:tcPr>
                </a:tc>
              </a:tr>
              <a:tr h="560893">
                <a:tc>
                  <a:txBody>
                    <a:bodyPr/>
                    <a:lstStyle/>
                    <a:p>
                      <a:pPr>
                        <a:lnSpc>
                          <a:spcPct val="100000"/>
                        </a:lnSpc>
                      </a:pPr>
                      <a:r>
                        <a:rPr lang="en-US" sz="1000" dirty="0">
                          <a:solidFill>
                            <a:schemeClr val="bg1">
                              <a:lumMod val="85000"/>
                            </a:schemeClr>
                          </a:solidFill>
                          <a:latin typeface="Arial" panose="020B0604020202020204"/>
                          <a:cs typeface="Arial" panose="020B0604020202020204"/>
                        </a:rPr>
                        <a:t>© 2020</a:t>
                      </a:r>
                      <a:r>
                        <a:rPr lang="en-US" sz="1000" baseline="0" dirty="0">
                          <a:solidFill>
                            <a:schemeClr val="bg1">
                              <a:lumMod val="85000"/>
                            </a:schemeClr>
                          </a:solidFill>
                          <a:latin typeface="Arial" panose="020B0604020202020204"/>
                          <a:cs typeface="Arial" panose="020B0604020202020204"/>
                        </a:rPr>
                        <a:t> </a:t>
                      </a:r>
                      <a:r>
                        <a:rPr lang="en-US" sz="1000" dirty="0" err="1">
                          <a:solidFill>
                            <a:schemeClr val="bg1">
                              <a:lumMod val="85000"/>
                            </a:schemeClr>
                          </a:solidFill>
                          <a:latin typeface="Arial" panose="020B0604020202020204"/>
                          <a:cs typeface="Arial" panose="020B0604020202020204"/>
                        </a:rPr>
                        <a:t>PosterPresentations.com</a:t>
                      </a:r>
                      <a:br>
                        <a:rPr lang="en-US" sz="1000" dirty="0">
                          <a:solidFill>
                            <a:schemeClr val="bg1">
                              <a:lumMod val="85000"/>
                            </a:schemeClr>
                          </a:solidFill>
                          <a:latin typeface="Arial" panose="020B0604020202020204"/>
                          <a:cs typeface="Arial" panose="020B0604020202020204"/>
                        </a:rPr>
                      </a:br>
                      <a:r>
                        <a:rPr lang="en-US" sz="1000" dirty="0">
                          <a:solidFill>
                            <a:schemeClr val="bg1">
                              <a:lumMod val="85000"/>
                            </a:schemeClr>
                          </a:solidFill>
                          <a:latin typeface="Arial" panose="020B0604020202020204"/>
                          <a:cs typeface="Arial" panose="020B0604020202020204"/>
                        </a:rPr>
                        <a:t>2117 Fourth Street ,</a:t>
                      </a:r>
                      <a:r>
                        <a:rPr lang="en-US" sz="1000" baseline="0" dirty="0">
                          <a:solidFill>
                            <a:schemeClr val="bg1">
                              <a:lumMod val="85000"/>
                            </a:schemeClr>
                          </a:solidFill>
                          <a:latin typeface="Arial" panose="020B0604020202020204"/>
                          <a:cs typeface="Arial" panose="020B0604020202020204"/>
                        </a:rPr>
                        <a:t> STE C        </a:t>
                      </a:r>
                      <a:endParaRPr lang="en-US" sz="1000" baseline="0" dirty="0">
                        <a:solidFill>
                          <a:schemeClr val="bg1">
                            <a:lumMod val="85000"/>
                          </a:schemeClr>
                        </a:solidFill>
                        <a:latin typeface="Arial" panose="020B0604020202020204"/>
                        <a:cs typeface="Arial" panose="020B0604020202020204"/>
                      </a:endParaRPr>
                    </a:p>
                    <a:p>
                      <a:pPr>
                        <a:lnSpc>
                          <a:spcPct val="100000"/>
                        </a:lnSpc>
                      </a:pPr>
                      <a:r>
                        <a:rPr lang="en-US" sz="1000" baseline="0" dirty="0">
                          <a:solidFill>
                            <a:schemeClr val="bg1">
                              <a:lumMod val="85000"/>
                            </a:schemeClr>
                          </a:solidFill>
                          <a:latin typeface="Arial" panose="020B0604020202020204"/>
                          <a:cs typeface="Arial" panose="020B0604020202020204"/>
                        </a:rPr>
                        <a:t>Berkeley CA 94710 USA</a:t>
                      </a:r>
                      <a:endParaRPr lang="en-US" sz="1000" dirty="0">
                        <a:solidFill>
                          <a:schemeClr val="bg1">
                            <a:lumMod val="85000"/>
                          </a:schemeClr>
                        </a:solidFill>
                        <a:latin typeface="Arial" panose="020B0604020202020204"/>
                        <a:cs typeface="Arial" panose="020B0604020202020204"/>
                      </a:endParaRPr>
                    </a:p>
                  </a:txBody>
                  <a:tcPr marL="106881" marR="53440" marT="70140" marB="23380">
                    <a:solidFill>
                      <a:srgbClr val="010101"/>
                    </a:solidFill>
                  </a:tcPr>
                </a:tc>
                <a:tc gridSpan="2">
                  <a:txBody>
                    <a:bodyPr/>
                    <a:lstStyle/>
                    <a:p>
                      <a:pPr marL="0" marR="0" indent="0" algn="l" defTabSz="4389120" rtl="0" eaLnBrk="1" fontAlgn="auto" latinLnBrk="0" hangingPunct="1">
                        <a:lnSpc>
                          <a:spcPct val="100000"/>
                        </a:lnSpc>
                        <a:spcBef>
                          <a:spcPts val="0"/>
                        </a:spcBef>
                        <a:spcAft>
                          <a:spcPts val="0"/>
                        </a:spcAft>
                        <a:buClrTx/>
                        <a:buSzTx/>
                        <a:buFontTx/>
                        <a:buNone/>
                        <a:defRPr/>
                      </a:pPr>
                      <a:r>
                        <a:rPr lang="en-US" sz="1300" b="1" dirty="0">
                          <a:solidFill>
                            <a:srgbClr val="D0D0D0"/>
                          </a:solidFill>
                          <a:latin typeface="Arial" panose="020B0604020202020204"/>
                          <a:cs typeface="Arial" panose="020B0604020202020204"/>
                        </a:rPr>
                        <a:t>For poster-making tutorials</a:t>
                      </a:r>
                      <a:r>
                        <a:rPr lang="en-US" sz="1300" b="1" baseline="0" dirty="0">
                          <a:solidFill>
                            <a:srgbClr val="D0D0D0"/>
                          </a:solidFill>
                          <a:latin typeface="Arial" panose="020B0604020202020204"/>
                          <a:cs typeface="Arial" panose="020B0604020202020204"/>
                        </a:rPr>
                        <a:t> visit:</a:t>
                      </a:r>
                      <a:endParaRPr lang="en-US" sz="1300" b="1" baseline="0" dirty="0">
                        <a:solidFill>
                          <a:srgbClr val="D0D0D0"/>
                        </a:solidFill>
                        <a:latin typeface="Arial" panose="020B0604020202020204"/>
                        <a:cs typeface="Arial" panose="020B0604020202020204"/>
                      </a:endParaRPr>
                    </a:p>
                    <a:p>
                      <a:pPr marL="0" marR="0" indent="0" algn="l" defTabSz="4389120" rtl="0" eaLnBrk="1" fontAlgn="auto" latinLnBrk="0" hangingPunct="1">
                        <a:lnSpc>
                          <a:spcPct val="100000"/>
                        </a:lnSpc>
                        <a:spcBef>
                          <a:spcPts val="0"/>
                        </a:spcBef>
                        <a:spcAft>
                          <a:spcPts val="0"/>
                        </a:spcAft>
                        <a:buClrTx/>
                        <a:buSzTx/>
                        <a:buFontTx/>
                        <a:buNone/>
                        <a:defRPr/>
                      </a:pPr>
                      <a:r>
                        <a:rPr lang="en-US" sz="900" b="1" dirty="0">
                          <a:solidFill>
                            <a:srgbClr val="FFC000"/>
                          </a:solidFill>
                          <a:latin typeface="Arial" panose="020B0604020202020204"/>
                          <a:cs typeface="Arial" panose="020B0604020202020204"/>
                        </a:rPr>
                        <a:t>https://</a:t>
                      </a:r>
                      <a:r>
                        <a:rPr lang="en-US" sz="900" b="1" dirty="0" err="1">
                          <a:solidFill>
                            <a:srgbClr val="FFC000"/>
                          </a:solidFill>
                          <a:latin typeface="Arial" panose="020B0604020202020204"/>
                          <a:cs typeface="Arial" panose="020B0604020202020204"/>
                        </a:rPr>
                        <a:t>www.posterpresentations.com</a:t>
                      </a:r>
                      <a:r>
                        <a:rPr lang="en-US" sz="900" b="1" dirty="0">
                          <a:solidFill>
                            <a:srgbClr val="FFC000"/>
                          </a:solidFill>
                          <a:latin typeface="Arial" panose="020B0604020202020204"/>
                          <a:cs typeface="Arial" panose="020B0604020202020204"/>
                        </a:rPr>
                        <a:t>/</a:t>
                      </a:r>
                      <a:r>
                        <a:rPr lang="en-US" sz="900" b="1" dirty="0" err="1">
                          <a:solidFill>
                            <a:srgbClr val="FFC000"/>
                          </a:solidFill>
                          <a:latin typeface="Arial" panose="020B0604020202020204"/>
                          <a:cs typeface="Arial" panose="020B0604020202020204"/>
                        </a:rPr>
                        <a:t>helpdesk.html</a:t>
                      </a:r>
                      <a:endParaRPr lang="en-US" sz="900" dirty="0">
                        <a:solidFill>
                          <a:schemeClr val="bg1">
                            <a:lumMod val="85000"/>
                          </a:schemeClr>
                        </a:solidFill>
                        <a:latin typeface="Arial" panose="020B0604020202020204"/>
                        <a:cs typeface="Arial" panose="020B0604020202020204"/>
                      </a:endParaRPr>
                    </a:p>
                  </a:txBody>
                  <a:tcPr marL="95264" marR="95264" marT="47632" marB="47632">
                    <a:solidFill>
                      <a:srgbClr val="010101"/>
                    </a:solidFill>
                  </a:tcPr>
                </a:tc>
                <a:tc hMerge="1">
                  <a:tcPr marL="95264" marR="95264" marT="47632" marB="47632">
                    <a:solidFill>
                      <a:srgbClr val="010101"/>
                    </a:solidFill>
                  </a:tcPr>
                </a:tc>
              </a:tr>
            </a:tbl>
          </a:graphicData>
        </a:graphic>
      </p:graphicFrame>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2675255" rtl="0" eaLnBrk="1" latinLnBrk="0" hangingPunct="1">
        <a:spcBef>
          <a:spcPct val="0"/>
        </a:spcBef>
        <a:buNone/>
        <a:defRPr sz="5335" kern="1200">
          <a:solidFill>
            <a:schemeClr val="bg1"/>
          </a:solidFill>
          <a:latin typeface="Trebuchet MS" panose="020B0603020202020204" pitchFamily="34" charset="0"/>
          <a:ea typeface="+mj-ea"/>
          <a:cs typeface="+mj-cs"/>
        </a:defRPr>
      </a:lvl1pPr>
    </p:titleStyle>
    <p:bodyStyle>
      <a:lvl1pPr marL="1003300" indent="-1003300" algn="l" defTabSz="2675255" rtl="0" eaLnBrk="1" latinLnBrk="0" hangingPunct="1">
        <a:spcBef>
          <a:spcPct val="20000"/>
        </a:spcBef>
        <a:buFont typeface="Arial" panose="020B0604020202020204" pitchFamily="34" charset="0"/>
        <a:buChar char="•"/>
        <a:defRPr sz="9385" kern="1200">
          <a:solidFill>
            <a:schemeClr val="tx1"/>
          </a:solidFill>
          <a:latin typeface="+mn-lt"/>
          <a:ea typeface="+mn-ea"/>
          <a:cs typeface="+mn-cs"/>
        </a:defRPr>
      </a:lvl1pPr>
      <a:lvl2pPr marL="2173605" indent="-836295" algn="l" defTabSz="2675255" rtl="0" eaLnBrk="1" latinLnBrk="0" hangingPunct="1">
        <a:spcBef>
          <a:spcPct val="20000"/>
        </a:spcBef>
        <a:buFont typeface="Arial" panose="020B0604020202020204" pitchFamily="34" charset="0"/>
        <a:buChar char="–"/>
        <a:defRPr sz="8215" kern="1200">
          <a:solidFill>
            <a:schemeClr val="tx1"/>
          </a:solidFill>
          <a:latin typeface="+mn-lt"/>
          <a:ea typeface="+mn-ea"/>
          <a:cs typeface="+mn-cs"/>
        </a:defRPr>
      </a:lvl2pPr>
      <a:lvl3pPr marL="3343910" indent="-668655" algn="l" defTabSz="2675255" rtl="0" eaLnBrk="1" latinLnBrk="0" hangingPunct="1">
        <a:spcBef>
          <a:spcPct val="20000"/>
        </a:spcBef>
        <a:buFont typeface="Arial" panose="020B0604020202020204" pitchFamily="34" charset="0"/>
        <a:buChar char="•"/>
        <a:defRPr sz="7040" kern="1200">
          <a:solidFill>
            <a:schemeClr val="tx1"/>
          </a:solidFill>
          <a:latin typeface="+mn-lt"/>
          <a:ea typeface="+mn-ea"/>
          <a:cs typeface="+mn-cs"/>
        </a:defRPr>
      </a:lvl3pPr>
      <a:lvl4pPr marL="468185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4pPr>
      <a:lvl5pPr marL="60191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p:bodyStyle>
    <p:otherStyle>
      <a:defPPr>
        <a:defRPr lang="en-US"/>
      </a:defPPr>
      <a:lvl1pPr marL="0" algn="l" defTabSz="2675255" rtl="0" eaLnBrk="1" latinLnBrk="0" hangingPunct="1">
        <a:defRPr sz="5225" kern="1200">
          <a:solidFill>
            <a:schemeClr val="tx1"/>
          </a:solidFill>
          <a:latin typeface="+mn-lt"/>
          <a:ea typeface="+mn-ea"/>
          <a:cs typeface="+mn-cs"/>
        </a:defRPr>
      </a:lvl1pPr>
      <a:lvl2pPr marL="1337310" algn="l" defTabSz="2675255" rtl="0" eaLnBrk="1" latinLnBrk="0" hangingPunct="1">
        <a:defRPr sz="5225" kern="1200">
          <a:solidFill>
            <a:schemeClr val="tx1"/>
          </a:solidFill>
          <a:latin typeface="+mn-lt"/>
          <a:ea typeface="+mn-ea"/>
          <a:cs typeface="+mn-cs"/>
        </a:defRPr>
      </a:lvl2pPr>
      <a:lvl3pPr marL="2675255" algn="l" defTabSz="2675255" rtl="0" eaLnBrk="1" latinLnBrk="0" hangingPunct="1">
        <a:defRPr sz="5225" kern="1200">
          <a:solidFill>
            <a:schemeClr val="tx1"/>
          </a:solidFill>
          <a:latin typeface="+mn-lt"/>
          <a:ea typeface="+mn-ea"/>
          <a:cs typeface="+mn-cs"/>
        </a:defRPr>
      </a:lvl3pPr>
      <a:lvl4pPr marL="4012565" algn="l" defTabSz="2675255" rtl="0" eaLnBrk="1" latinLnBrk="0" hangingPunct="1">
        <a:defRPr sz="5225" kern="1200">
          <a:solidFill>
            <a:schemeClr val="tx1"/>
          </a:solidFill>
          <a:latin typeface="+mn-lt"/>
          <a:ea typeface="+mn-ea"/>
          <a:cs typeface="+mn-cs"/>
        </a:defRPr>
      </a:lvl4pPr>
      <a:lvl5pPr marL="5350510" algn="l" defTabSz="2675255" rtl="0" eaLnBrk="1" latinLnBrk="0" hangingPunct="1">
        <a:defRPr sz="5225" kern="1200">
          <a:solidFill>
            <a:schemeClr val="tx1"/>
          </a:solidFill>
          <a:latin typeface="+mn-lt"/>
          <a:ea typeface="+mn-ea"/>
          <a:cs typeface="+mn-cs"/>
        </a:defRPr>
      </a:lvl5pPr>
      <a:lvl6pPr marL="6687820" algn="l" defTabSz="2675255" rtl="0" eaLnBrk="1" latinLnBrk="0" hangingPunct="1">
        <a:defRPr sz="5225" kern="1200">
          <a:solidFill>
            <a:schemeClr val="tx1"/>
          </a:solidFill>
          <a:latin typeface="+mn-lt"/>
          <a:ea typeface="+mn-ea"/>
          <a:cs typeface="+mn-cs"/>
        </a:defRPr>
      </a:lvl6pPr>
      <a:lvl7pPr marL="8025765" algn="l" defTabSz="2675255" rtl="0" eaLnBrk="1" latinLnBrk="0" hangingPunct="1">
        <a:defRPr sz="5225" kern="1200">
          <a:solidFill>
            <a:schemeClr val="tx1"/>
          </a:solidFill>
          <a:latin typeface="+mn-lt"/>
          <a:ea typeface="+mn-ea"/>
          <a:cs typeface="+mn-cs"/>
        </a:defRPr>
      </a:lvl7pPr>
      <a:lvl8pPr marL="9363075" algn="l" defTabSz="2675255" rtl="0" eaLnBrk="1" latinLnBrk="0" hangingPunct="1">
        <a:defRPr sz="5225" kern="1200">
          <a:solidFill>
            <a:schemeClr val="tx1"/>
          </a:solidFill>
          <a:latin typeface="+mn-lt"/>
          <a:ea typeface="+mn-ea"/>
          <a:cs typeface="+mn-cs"/>
        </a:defRPr>
      </a:lvl8pPr>
      <a:lvl9pPr marL="10701020" algn="l" defTabSz="2675255" rtl="0" eaLnBrk="1" latinLnBrk="0" hangingPunct="1">
        <a:defRPr sz="522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9" name="Rectangle 38"/>
          <p:cNvSpPr/>
          <p:nvPr userDrawn="1"/>
        </p:nvSpPr>
        <p:spPr>
          <a:xfrm rot="10800000">
            <a:off x="-2" y="15922872"/>
            <a:ext cx="29260801" cy="536328"/>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10" name="Text Box 14"/>
          <p:cNvSpPr txBox="1">
            <a:spLocks noChangeArrowheads="1"/>
          </p:cNvSpPr>
          <p:nvPr/>
        </p:nvSpPr>
        <p:spPr bwMode="auto">
          <a:xfrm>
            <a:off x="1001270" y="16116301"/>
            <a:ext cx="1676400" cy="204085"/>
          </a:xfrm>
          <a:prstGeom prst="rect">
            <a:avLst/>
          </a:prstGeom>
          <a:noFill/>
          <a:ln w="9525">
            <a:noFill/>
            <a:miter lim="800000"/>
          </a:ln>
          <a:effectLst/>
        </p:spPr>
        <p:txBody>
          <a:bodyPr lIns="55627" tIns="27808" rIns="55627" bIns="27808">
            <a:spAutoFit/>
          </a:bodyPr>
          <a:lstStyle/>
          <a:p>
            <a:pPr eaLnBrk="0" hangingPunct="0">
              <a:lnSpc>
                <a:spcPct val="65000"/>
              </a:lnSpc>
              <a:spcBef>
                <a:spcPct val="50000"/>
              </a:spcBef>
              <a:defRPr/>
            </a:pPr>
            <a:r>
              <a:rPr lang="en-US" sz="320" b="1" dirty="0">
                <a:solidFill>
                  <a:schemeClr val="bg1">
                    <a:lumMod val="75000"/>
                  </a:schemeClr>
                </a:solidFill>
                <a:latin typeface="Arial" panose="020B0604020202020204" pitchFamily="34" charset="0"/>
              </a:rPr>
              <a:t>RESEARCH POSTER PRESENTATION DESIGN © 2019</a:t>
            </a:r>
            <a:endParaRPr lang="en-US" sz="320" b="1" dirty="0">
              <a:solidFill>
                <a:schemeClr val="bg1">
                  <a:lumMod val="75000"/>
                </a:schemeClr>
              </a:solidFill>
              <a:latin typeface="Arial" panose="020B0604020202020204" pitchFamily="34" charset="0"/>
            </a:endParaRPr>
          </a:p>
          <a:p>
            <a:pPr eaLnBrk="0" hangingPunct="0">
              <a:lnSpc>
                <a:spcPct val="65000"/>
              </a:lnSpc>
              <a:spcBef>
                <a:spcPct val="50000"/>
              </a:spcBef>
              <a:defRPr/>
            </a:pPr>
            <a:r>
              <a:rPr lang="en-US" sz="640" b="1" dirty="0">
                <a:solidFill>
                  <a:schemeClr val="bg1">
                    <a:lumMod val="75000"/>
                  </a:schemeClr>
                </a:solidFill>
                <a:latin typeface="Arial" panose="020B0604020202020204" pitchFamily="34" charset="0"/>
              </a:rPr>
              <a:t>www.PosterPresentations.com</a:t>
            </a:r>
            <a:endParaRPr lang="en-US" sz="640" b="1" dirty="0">
              <a:solidFill>
                <a:schemeClr val="bg1">
                  <a:lumMod val="75000"/>
                </a:schemeClr>
              </a:solidFill>
              <a:latin typeface="Arial" panose="020B0604020202020204" pitchFamily="34" charset="0"/>
            </a:endParaRPr>
          </a:p>
        </p:txBody>
      </p:sp>
      <p:sp>
        <p:nvSpPr>
          <p:cNvPr id="43" name="Rectangle 42"/>
          <p:cNvSpPr/>
          <p:nvPr userDrawn="1"/>
        </p:nvSpPr>
        <p:spPr>
          <a:xfrm>
            <a:off x="-1" y="-55064"/>
            <a:ext cx="29260801" cy="536328"/>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51" name="Rectangle 50"/>
          <p:cNvSpPr/>
          <p:nvPr userDrawn="1"/>
        </p:nvSpPr>
        <p:spPr>
          <a:xfrm>
            <a:off x="1" y="2212340"/>
            <a:ext cx="29260800" cy="176023"/>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52" name="Rounded Rectangle 51"/>
          <p:cNvSpPr/>
          <p:nvPr userDrawn="1"/>
        </p:nvSpPr>
        <p:spPr>
          <a:xfrm>
            <a:off x="623438" y="2628900"/>
            <a:ext cx="9085237" cy="13273652"/>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53" name="Rounded Rectangle 52"/>
          <p:cNvSpPr/>
          <p:nvPr userDrawn="1"/>
        </p:nvSpPr>
        <p:spPr>
          <a:xfrm>
            <a:off x="10111933" y="2628900"/>
            <a:ext cx="9056914" cy="13273652"/>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54" name="Rounded Rectangle 53"/>
          <p:cNvSpPr/>
          <p:nvPr userDrawn="1"/>
        </p:nvSpPr>
        <p:spPr>
          <a:xfrm>
            <a:off x="19572104" y="2628900"/>
            <a:ext cx="9056914" cy="13273652"/>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graphicFrame>
        <p:nvGraphicFramePr>
          <p:cNvPr id="12" name="Table 11"/>
          <p:cNvGraphicFramePr>
            <a:graphicFrameLocks noGrp="1"/>
          </p:cNvGraphicFramePr>
          <p:nvPr userDrawn="1"/>
        </p:nvGraphicFramePr>
        <p:xfrm>
          <a:off x="-5980711" y="48126"/>
          <a:ext cx="5621803" cy="16470768"/>
        </p:xfrm>
        <a:graphic>
          <a:graphicData uri="http://schemas.openxmlformats.org/drawingml/2006/table">
            <a:tbl>
              <a:tblPr firstRow="1" bandRow="1">
                <a:tableStyleId>{5C22544A-7EE6-4342-B048-85BDC9FD1C3A}</a:tableStyleId>
              </a:tblPr>
              <a:tblGrid>
                <a:gridCol w="2410585"/>
                <a:gridCol w="3211218"/>
              </a:tblGrid>
              <a:tr h="668723">
                <a:tc gridSpan="2">
                  <a:txBody>
                    <a:bodyPr/>
                    <a:lstStyle/>
                    <a:p>
                      <a:pPr marL="0" marR="0" indent="0" algn="ctr" defTabSz="4389120" rtl="0" eaLnBrk="1" fontAlgn="auto" latinLnBrk="0" hangingPunct="1">
                        <a:lnSpc>
                          <a:spcPct val="100000"/>
                        </a:lnSpc>
                        <a:spcBef>
                          <a:spcPts val="0"/>
                        </a:spcBef>
                        <a:spcAft>
                          <a:spcPts val="0"/>
                        </a:spcAft>
                        <a:buClrTx/>
                        <a:buSzTx/>
                        <a:buFontTx/>
                        <a:buNone/>
                        <a:defRPr/>
                      </a:pPr>
                      <a:r>
                        <a:rPr lang="en-US" sz="1900" b="0" spc="600" dirty="0">
                          <a:solidFill>
                            <a:srgbClr val="1F3A4E"/>
                          </a:solidFill>
                          <a:latin typeface="Arial Black" panose="020B0A04020102020204" pitchFamily="34" charset="0"/>
                        </a:rPr>
                        <a:t>QUICK START GUIDE</a:t>
                      </a:r>
                      <a:br>
                        <a:rPr lang="en-US" sz="1900" b="0" spc="600" dirty="0">
                          <a:solidFill>
                            <a:srgbClr val="1F3A4E"/>
                          </a:solidFill>
                          <a:latin typeface="Arial Black" panose="020B0A04020102020204" pitchFamily="34" charset="0"/>
                        </a:rPr>
                      </a:br>
                      <a:r>
                        <a:rPr lang="en-US" sz="1400" b="1" spc="0" dirty="0">
                          <a:solidFill>
                            <a:srgbClr val="FF0000"/>
                          </a:solidFill>
                          <a:latin typeface="Trebuchet MS" panose="020B0603020202020204" pitchFamily="34" charset="0"/>
                        </a:rPr>
                        <a:t>(THIS SIDEBAR WILL NOT PRINT)</a:t>
                      </a:r>
                      <a:endParaRPr lang="en-US" sz="1900" b="1" spc="600" dirty="0">
                        <a:solidFill>
                          <a:schemeClr val="bg1"/>
                        </a:solidFill>
                        <a:latin typeface="Trebuchet MS" panose="020B0603020202020204" pitchFamily="34" charset="0"/>
                      </a:endParaRPr>
                    </a:p>
                  </a:txBody>
                  <a:tcPr marL="71080" marR="71080" marT="35540" marB="35540">
                    <a:solidFill>
                      <a:srgbClr val="FFC000"/>
                    </a:solidFill>
                  </a:tcPr>
                </a:tc>
                <a:tc hMerge="1">
                  <a:tcPr/>
                </a:tc>
              </a:tr>
              <a:tr h="2116496">
                <a:tc gridSpan="2">
                  <a:txBody>
                    <a:bodyPr/>
                    <a:lstStyle/>
                    <a:p>
                      <a:pPr defTabSz="3765550"/>
                      <a:r>
                        <a:rPr lang="en-US" sz="1000" i="0" dirty="0">
                          <a:solidFill>
                            <a:srgbClr val="D9D9D9"/>
                          </a:solidFill>
                          <a:latin typeface="Arial" panose="020B0604020202020204"/>
                          <a:cs typeface="Arial" panose="020B0604020202020204"/>
                        </a:rPr>
                        <a:t>This PowerPoint template produces a </a:t>
                      </a:r>
                      <a:r>
                        <a:rPr lang="en-US" sz="1200" i="0" dirty="0">
                          <a:solidFill>
                            <a:srgbClr val="FFC000"/>
                          </a:solidFill>
                          <a:latin typeface="Arial" panose="020B0604020202020204"/>
                          <a:cs typeface="Arial" panose="020B0604020202020204"/>
                        </a:rPr>
                        <a:t>wide screen size (16:9 Ratio) virtual </a:t>
                      </a:r>
                      <a:r>
                        <a:rPr lang="en-US" sz="1000" i="0" dirty="0">
                          <a:solidFill>
                            <a:srgbClr val="D9D9D9"/>
                          </a:solidFill>
                          <a:latin typeface="Arial" panose="020B0604020202020204"/>
                          <a:cs typeface="Arial" panose="020B0604020202020204"/>
                        </a:rPr>
                        <a:t>presentation poster. You can use it to create your research poster by placing your title, subtitle, text, tables, charts and photos. </a:t>
                      </a:r>
                      <a:endParaRPr lang="en-US" sz="1000" i="0" dirty="0">
                        <a:solidFill>
                          <a:srgbClr val="D9D9D9"/>
                        </a:solidFill>
                        <a:latin typeface="Arial" panose="020B0604020202020204"/>
                        <a:cs typeface="Arial" panose="020B0604020202020204"/>
                      </a:endParaRPr>
                    </a:p>
                    <a:p>
                      <a:pPr defTabSz="3765550"/>
                      <a:endParaRPr lang="en-US" sz="1000" i="0" dirty="0">
                        <a:solidFill>
                          <a:srgbClr val="D9D9D9"/>
                        </a:solidFill>
                        <a:latin typeface="Arial" panose="020B0604020202020204"/>
                        <a:cs typeface="Arial" panose="020B0604020202020204"/>
                      </a:endParaRPr>
                    </a:p>
                    <a:p>
                      <a:pPr defTabSz="3765550"/>
                      <a:r>
                        <a:rPr lang="en-US" sz="1000" i="0" dirty="0">
                          <a:solidFill>
                            <a:srgbClr val="D9D9D9"/>
                          </a:solidFill>
                          <a:latin typeface="Arial" panose="020B0604020202020204"/>
                          <a:cs typeface="Arial" panose="020B0604020202020204"/>
                        </a:rPr>
                        <a:t>We provide a series of online tutorials that will guide you through the poster design process and answer your poster production questions. For complete template tutorials, go online to </a:t>
                      </a:r>
                      <a:r>
                        <a:rPr lang="en-US" sz="1000" i="0" dirty="0" err="1">
                          <a:solidFill>
                            <a:srgbClr val="FFC000"/>
                          </a:solidFill>
                          <a:latin typeface="Arial" panose="020B0604020202020204"/>
                          <a:cs typeface="Arial" panose="020B0604020202020204"/>
                        </a:rPr>
                        <a:t>PosterPresentations.com</a:t>
                      </a:r>
                      <a:r>
                        <a:rPr lang="en-US" sz="1000" i="0" dirty="0">
                          <a:solidFill>
                            <a:srgbClr val="D9D9D9"/>
                          </a:solidFill>
                          <a:latin typeface="Arial" panose="020B0604020202020204"/>
                          <a:cs typeface="Arial" panose="020B0604020202020204"/>
                        </a:rPr>
                        <a:t> and click on the  </a:t>
                      </a:r>
                      <a:r>
                        <a:rPr lang="en-US" sz="1000" i="0" dirty="0">
                          <a:solidFill>
                            <a:srgbClr val="FFC000"/>
                          </a:solidFill>
                          <a:latin typeface="Arial" panose="020B0604020202020204"/>
                          <a:cs typeface="Arial" panose="020B0604020202020204"/>
                        </a:rPr>
                        <a:t>HELP DESK</a:t>
                      </a:r>
                      <a:r>
                        <a:rPr lang="en-US" sz="1000" i="0" baseline="0" dirty="0">
                          <a:solidFill>
                            <a:srgbClr val="D9D9D9"/>
                          </a:solidFill>
                          <a:latin typeface="Arial" panose="020B0604020202020204"/>
                          <a:cs typeface="Arial" panose="020B0604020202020204"/>
                        </a:rPr>
                        <a:t> </a:t>
                      </a:r>
                      <a:r>
                        <a:rPr lang="en-US" sz="1000" i="0" dirty="0">
                          <a:solidFill>
                            <a:srgbClr val="D9D9D9"/>
                          </a:solidFill>
                          <a:latin typeface="Arial" panose="020B0604020202020204"/>
                          <a:cs typeface="Arial" panose="020B0604020202020204"/>
                        </a:rPr>
                        <a:t>tab.</a:t>
                      </a:r>
                      <a:endParaRPr lang="en-US" sz="1000" i="0" dirty="0">
                        <a:solidFill>
                          <a:srgbClr val="D9D9D9"/>
                        </a:solidFill>
                        <a:latin typeface="Arial" panose="020B0604020202020204"/>
                        <a:cs typeface="Arial" panose="020B0604020202020204"/>
                      </a:endParaRPr>
                    </a:p>
                    <a:p>
                      <a:pPr defTabSz="3765550"/>
                      <a:endParaRPr lang="en-US" sz="1000" i="0" dirty="0">
                        <a:solidFill>
                          <a:srgbClr val="D9D9D9"/>
                        </a:solidFill>
                        <a:latin typeface="Arial" panose="020B0604020202020204"/>
                        <a:cs typeface="Arial" panose="020B0604020202020204"/>
                      </a:endParaRPr>
                    </a:p>
                    <a:p>
                      <a:pPr defTabSz="3765550"/>
                      <a:r>
                        <a:rPr lang="en-US" sz="1000" i="0" dirty="0">
                          <a:solidFill>
                            <a:srgbClr val="D9D9D9"/>
                          </a:solidFill>
                          <a:latin typeface="Arial" panose="020B0604020202020204"/>
                          <a:cs typeface="Arial" panose="020B0604020202020204"/>
                        </a:rPr>
                        <a:t>To print your poster using our same-day professional printing service, go online to </a:t>
                      </a:r>
                      <a:r>
                        <a:rPr lang="en-US" sz="1000" i="0" dirty="0" err="1">
                          <a:solidFill>
                            <a:srgbClr val="FFC000"/>
                          </a:solidFill>
                          <a:latin typeface="Arial" panose="020B0604020202020204"/>
                          <a:cs typeface="Arial" panose="020B0604020202020204"/>
                        </a:rPr>
                        <a:t>PosterPresentations.com</a:t>
                      </a:r>
                      <a:r>
                        <a:rPr lang="en-US" sz="1000" i="0" dirty="0">
                          <a:solidFill>
                            <a:srgbClr val="D9D9D9"/>
                          </a:solidFill>
                          <a:latin typeface="Arial" panose="020B0604020202020204"/>
                          <a:cs typeface="Arial" panose="020B0604020202020204"/>
                        </a:rPr>
                        <a:t> and click on "</a:t>
                      </a:r>
                      <a:r>
                        <a:rPr lang="en-US" sz="1000" i="0" dirty="0">
                          <a:solidFill>
                            <a:srgbClr val="FFC000"/>
                          </a:solidFill>
                          <a:latin typeface="Arial" panose="020B0604020202020204"/>
                          <a:cs typeface="Arial" panose="020B0604020202020204"/>
                        </a:rPr>
                        <a:t>Order your poster</a:t>
                      </a:r>
                      <a:r>
                        <a:rPr lang="en-US" sz="1000" i="0" dirty="0">
                          <a:solidFill>
                            <a:srgbClr val="D9D9D9"/>
                          </a:solidFill>
                          <a:latin typeface="Arial" panose="020B0604020202020204"/>
                          <a:cs typeface="Arial" panose="020B0604020202020204"/>
                        </a:rPr>
                        <a:t>".</a:t>
                      </a:r>
                      <a:endParaRPr lang="en-US" sz="1000" b="1" dirty="0">
                        <a:solidFill>
                          <a:srgbClr val="D9D9D9"/>
                        </a:solidFill>
                        <a:latin typeface="Arial" panose="020B0604020202020204"/>
                        <a:cs typeface="Arial" panose="020B0604020202020204"/>
                      </a:endParaRPr>
                    </a:p>
                  </a:txBody>
                  <a:tcPr marL="71080" marR="71080" marT="35540" marB="35540">
                    <a:solidFill>
                      <a:srgbClr val="010101"/>
                    </a:solidFill>
                  </a:tcPr>
                </a:tc>
                <a:tc hMerge="1">
                  <a:tcPr>
                    <a:solidFill>
                      <a:schemeClr val="tx1">
                        <a:lumMod val="95000"/>
                        <a:lumOff val="5000"/>
                      </a:schemeClr>
                    </a:solidFill>
                  </a:tcPr>
                </a:tc>
              </a:tr>
              <a:tr h="2300540">
                <a:tc>
                  <a:txBody>
                    <a:bodyPr/>
                    <a:lstStyle/>
                    <a:p>
                      <a:pPr algn="ctr"/>
                      <a:endParaRPr lang="en-US" sz="1200" dirty="0">
                        <a:solidFill>
                          <a:srgbClr val="1F3A4E"/>
                        </a:solidFill>
                      </a:endParaRPr>
                    </a:p>
                    <a:p>
                      <a:pPr marL="0" marR="0" indent="0" algn="ctr" defTabSz="5015865" rtl="0" eaLnBrk="1" fontAlgn="auto" latinLnBrk="0" hangingPunct="1">
                        <a:lnSpc>
                          <a:spcPct val="100000"/>
                        </a:lnSpc>
                        <a:spcBef>
                          <a:spcPts val="0"/>
                        </a:spcBef>
                        <a:spcAft>
                          <a:spcPts val="0"/>
                        </a:spcAft>
                        <a:buClrTx/>
                        <a:buSzTx/>
                        <a:buFontTx/>
                        <a:buNone/>
                        <a:defRPr/>
                      </a:pPr>
                      <a:r>
                        <a:rPr lang="en-US" sz="1200" dirty="0">
                          <a:solidFill>
                            <a:schemeClr val="bg1"/>
                          </a:solidFill>
                          <a:latin typeface="Arial" panose="020B0604020202020204" pitchFamily="34" charset="0"/>
                          <a:cs typeface="Arial" panose="020B0604020202020204" pitchFamily="34" charset="0"/>
                        </a:rPr>
                        <a:t>This is a template for a </a:t>
                      </a:r>
                      <a:endParaRPr lang="en-US" sz="1200" dirty="0">
                        <a:solidFill>
                          <a:schemeClr val="bg1"/>
                        </a:solidFill>
                        <a:latin typeface="Arial" panose="020B0604020202020204" pitchFamily="34" charset="0"/>
                        <a:cs typeface="Arial" panose="020B0604020202020204" pitchFamily="34" charset="0"/>
                      </a:endParaRPr>
                    </a:p>
                    <a:p>
                      <a:pPr algn="ctr"/>
                      <a:r>
                        <a:rPr lang="en-US" sz="1200" dirty="0">
                          <a:solidFill>
                            <a:schemeClr val="bg1"/>
                          </a:solidFill>
                          <a:latin typeface="Arial" panose="020B0604020202020204" pitchFamily="34" charset="0"/>
                          <a:cs typeface="Arial" panose="020B0604020202020204" pitchFamily="34" charset="0"/>
                        </a:rPr>
                        <a:t>presentation poster</a:t>
                      </a:r>
                      <a:br>
                        <a:rPr lang="en-US" sz="1200" dirty="0">
                          <a:solidFill>
                            <a:schemeClr val="bg1"/>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Virtual</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Wide Screen</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(16:9 Ratio)</a:t>
                      </a:r>
                      <a:br>
                        <a:rPr lang="en-US" sz="1200" dirty="0">
                          <a:solidFill>
                            <a:schemeClr val="bg1"/>
                          </a:solidFill>
                          <a:latin typeface="Arial" panose="020B0604020202020204" pitchFamily="34" charset="0"/>
                          <a:cs typeface="Arial" panose="020B0604020202020204" pitchFamily="34" charset="0"/>
                        </a:rPr>
                      </a:br>
                      <a:endParaRPr lang="en-US" sz="1200" dirty="0">
                        <a:solidFill>
                          <a:srgbClr val="1F3A4E"/>
                        </a:solidFill>
                      </a:endParaRPr>
                    </a:p>
                  </a:txBody>
                  <a:tcPr marL="52579" marR="52579" marT="23003" marB="23003">
                    <a:solidFill>
                      <a:srgbClr val="010101"/>
                    </a:solidFill>
                  </a:tcPr>
                </a:tc>
                <a:tc>
                  <a:txBody>
                    <a:bodyPr/>
                    <a:lstStyle/>
                    <a:p>
                      <a:pPr marL="0" marR="0" indent="0" algn="l" defTabSz="4389120" rtl="0" eaLnBrk="1" fontAlgn="auto" latinLnBrk="0" hangingPunct="1">
                        <a:lnSpc>
                          <a:spcPct val="100000"/>
                        </a:lnSpc>
                        <a:spcBef>
                          <a:spcPts val="0"/>
                        </a:spcBef>
                        <a:spcAft>
                          <a:spcPts val="0"/>
                        </a:spcAft>
                        <a:buClrTx/>
                        <a:buSzTx/>
                        <a:buFontTx/>
                        <a:buNone/>
                        <a:defRPr/>
                      </a:pPr>
                      <a:r>
                        <a:rPr lang="en-US" sz="1200" b="1" baseline="0" dirty="0">
                          <a:solidFill>
                            <a:srgbClr val="FFC000"/>
                          </a:solidFill>
                          <a:latin typeface="Arial" panose="020B0604020202020204" pitchFamily="34" charset="0"/>
                          <a:cs typeface="Arial" panose="020B0604020202020204" pitchFamily="34" charset="0"/>
                        </a:rPr>
                        <a:t>Important: Check the template size</a:t>
                      </a:r>
                      <a:br>
                        <a:rPr lang="en-US" sz="1000" b="0" baseline="0" dirty="0">
                          <a:solidFill>
                            <a:srgbClr val="FFC000"/>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27 tall x 48 wide</a:t>
                      </a:r>
                      <a:br>
                        <a:rPr lang="en-US" sz="1000" b="0" baseline="0" dirty="0">
                          <a:solidFill>
                            <a:srgbClr val="FFC000"/>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36 tall x 64 wide</a:t>
                      </a:r>
                      <a:endParaRPr lang="en-US" sz="1000" b="0" baseline="0" dirty="0">
                        <a:solidFill>
                          <a:srgbClr val="FFC000"/>
                        </a:solidFill>
                        <a:latin typeface="Arial" panose="020B0604020202020204" pitchFamily="34" charset="0"/>
                        <a:cs typeface="Arial" panose="020B0604020202020204" pitchFamily="34" charset="0"/>
                      </a:endParaRPr>
                    </a:p>
                    <a:p>
                      <a:pPr marL="0" marR="0" indent="0" algn="l" defTabSz="4389120" rtl="0" eaLnBrk="1" fontAlgn="auto" latinLnBrk="0" hangingPunct="1">
                        <a:lnSpc>
                          <a:spcPct val="100000"/>
                        </a:lnSpc>
                        <a:spcBef>
                          <a:spcPts val="0"/>
                        </a:spcBef>
                        <a:spcAft>
                          <a:spcPts val="0"/>
                        </a:spcAft>
                        <a:buClrTx/>
                        <a:buSzTx/>
                        <a:buFontTx/>
                        <a:buNone/>
                        <a:defRPr/>
                      </a:pPr>
                      <a:r>
                        <a:rPr lang="en-US" sz="1000" b="0" baseline="0" dirty="0">
                          <a:solidFill>
                            <a:srgbClr val="FFC000"/>
                          </a:solidFill>
                          <a:latin typeface="Arial" panose="020B0604020202020204" pitchFamily="34" charset="0"/>
                          <a:cs typeface="Arial" panose="020B0604020202020204" pitchFamily="34" charset="0"/>
                        </a:rPr>
                        <a:t>45 tall x 80 wide</a:t>
                      </a:r>
                      <a:endParaRPr lang="en-US" sz="1000" b="0" baseline="0" dirty="0">
                        <a:solidFill>
                          <a:srgbClr val="FFC000"/>
                        </a:solidFill>
                        <a:latin typeface="Arial" panose="020B0604020202020204" pitchFamily="34" charset="0"/>
                        <a:cs typeface="Arial" panose="020B0604020202020204" pitchFamily="34" charset="0"/>
                      </a:endParaRPr>
                    </a:p>
                  </a:txBody>
                  <a:tcPr marL="105158" marR="52579" marT="69009" marB="23003">
                    <a:solidFill>
                      <a:srgbClr val="010101"/>
                    </a:solidFill>
                  </a:tcPr>
                </a:tc>
              </a:tr>
              <a:tr h="2157787">
                <a:tc>
                  <a:txBody>
                    <a:bodyPr/>
                    <a:lstStyle/>
                    <a:p>
                      <a:endParaRPr lang="en-US" sz="1000" dirty="0">
                        <a:solidFill>
                          <a:srgbClr val="1F3A4E"/>
                        </a:solidFill>
                      </a:endParaRPr>
                    </a:p>
                  </a:txBody>
                  <a:tcPr marL="52579" marR="52579" marT="23003" marB="23003">
                    <a:blipFill rotWithShape="1">
                      <a:blip r:embed="rId2"/>
                      <a:stretch>
                        <a:fillRect/>
                      </a:stretch>
                    </a:blipFill>
                  </a:tcPr>
                </a:tc>
                <a:tc>
                  <a:txBody>
                    <a:bodyPr/>
                    <a:lstStyle/>
                    <a:p>
                      <a:pPr algn="l"/>
                      <a:r>
                        <a:rPr lang="en-US" sz="1200" b="1" baseline="0" dirty="0">
                          <a:solidFill>
                            <a:srgbClr val="FFC000"/>
                          </a:solidFill>
                          <a:latin typeface="Arial" panose="020B0604020202020204" pitchFamily="34" charset="0"/>
                          <a:cs typeface="Arial" panose="020B0604020202020204" pitchFamily="34" charset="0"/>
                        </a:rPr>
                        <a:t>How to </a:t>
                      </a:r>
                      <a:r>
                        <a:rPr lang="en-US" sz="2000" b="1" baseline="0" dirty="0">
                          <a:solidFill>
                            <a:srgbClr val="FFC000"/>
                          </a:solidFill>
                          <a:latin typeface="Arial" panose="020B0604020202020204" pitchFamily="34" charset="0"/>
                          <a:cs typeface="Arial" panose="020B0604020202020204" pitchFamily="34" charset="0"/>
                        </a:rPr>
                        <a:t>Zoom in </a:t>
                      </a:r>
                      <a:r>
                        <a:rPr lang="en-US" sz="1200" b="1" baseline="0" dirty="0">
                          <a:solidFill>
                            <a:srgbClr val="FFC000"/>
                          </a:solidFill>
                          <a:latin typeface="Arial" panose="020B0604020202020204" pitchFamily="34" charset="0"/>
                          <a:cs typeface="Arial" panose="020B0604020202020204" pitchFamily="34" charset="0"/>
                        </a:rPr>
                        <a:t>and </a:t>
                      </a:r>
                      <a:r>
                        <a:rPr lang="en-US" sz="900" b="1" baseline="0" dirty="0">
                          <a:solidFill>
                            <a:srgbClr val="FFC000"/>
                          </a:solidFill>
                          <a:latin typeface="Arial" panose="020B0604020202020204" pitchFamily="34" charset="0"/>
                          <a:cs typeface="Arial" panose="020B0604020202020204" pitchFamily="34" charset="0"/>
                        </a:rPr>
                        <a:t>out</a:t>
                      </a:r>
                      <a:endParaRPr lang="en-US" sz="1200" b="1" baseline="0" dirty="0">
                        <a:solidFill>
                          <a:srgbClr val="FFC000"/>
                        </a:solidFill>
                        <a:latin typeface="Arial" panose="020B0604020202020204" pitchFamily="34" charset="0"/>
                        <a:cs typeface="Arial" panose="020B0604020202020204" pitchFamily="34" charset="0"/>
                      </a:endParaRPr>
                    </a:p>
                    <a:p>
                      <a:pPr algn="l"/>
                      <a:r>
                        <a:rPr lang="en-US" sz="1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1. </a:t>
                      </a:r>
                      <a:r>
                        <a:rPr lang="en-US" sz="1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2. </a:t>
                      </a:r>
                      <a:r>
                        <a:rPr lang="en-US" sz="1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endParaRPr lang="en-US" sz="1000" b="0" baseline="0" dirty="0">
                        <a:solidFill>
                          <a:srgbClr val="D9D9D9"/>
                        </a:solidFill>
                        <a:latin typeface="Arial" panose="020B0604020202020204" pitchFamily="34" charset="0"/>
                        <a:cs typeface="Arial" panose="020B0604020202020204" pitchFamily="34" charset="0"/>
                      </a:endParaRPr>
                    </a:p>
                  </a:txBody>
                  <a:tcPr marL="105158" marR="52579" marT="69009" marB="23003">
                    <a:solidFill>
                      <a:srgbClr val="010101"/>
                    </a:solidFill>
                  </a:tcPr>
                </a:tc>
              </a:tr>
              <a:tr h="910736">
                <a:tc gridSpan="2">
                  <a:txBody>
                    <a:bodyPr/>
                    <a:lstStyle/>
                    <a:p>
                      <a:pPr marL="0" marR="0" lvl="0" indent="0" algn="l" defTabSz="4389120" rtl="0" eaLnBrk="1" fontAlgn="auto" latinLnBrk="0" hangingPunct="1">
                        <a:lnSpc>
                          <a:spcPct val="100000"/>
                        </a:lnSpc>
                        <a:spcBef>
                          <a:spcPts val="0"/>
                        </a:spcBef>
                        <a:spcAft>
                          <a:spcPts val="0"/>
                        </a:spcAft>
                        <a:buClrTx/>
                        <a:buSzTx/>
                        <a:buFontTx/>
                        <a:buNone/>
                        <a:defRPr/>
                      </a:pPr>
                      <a:r>
                        <a:rPr lang="en-US" sz="1200" b="1" baseline="0" dirty="0">
                          <a:solidFill>
                            <a:srgbClr val="FFC000"/>
                          </a:solidFill>
                          <a:latin typeface="Arial" panose="020B0604020202020204" pitchFamily="34" charset="0"/>
                          <a:cs typeface="Arial" panose="020B0604020202020204" pitchFamily="34" charset="0"/>
                        </a:rPr>
                        <a:t>Ruler and Guides</a:t>
                      </a:r>
                      <a:br>
                        <a:rPr lang="en-US" sz="1000" b="0" baseline="0" dirty="0">
                          <a:solidFill>
                            <a:srgbClr val="FFC000"/>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endParaRPr lang="en-US" sz="1000" b="0" baseline="0" dirty="0">
                        <a:solidFill>
                          <a:srgbClr val="D9D9D9"/>
                        </a:solidFill>
                        <a:latin typeface="Arial" panose="020B0604020202020204" pitchFamily="34" charset="0"/>
                        <a:cs typeface="Arial" panose="020B0604020202020204" pitchFamily="34" charset="0"/>
                      </a:endParaRPr>
                    </a:p>
                  </a:txBody>
                  <a:tcPr marL="142161" marR="71080" marT="106621" marB="35540">
                    <a:solidFill>
                      <a:srgbClr val="010101"/>
                    </a:solidFill>
                  </a:tcPr>
                </a:tc>
                <a:tc hMerge="1">
                  <a:tcPr marL="182880" marT="137160">
                    <a:solidFill>
                      <a:schemeClr val="tx1">
                        <a:lumMod val="95000"/>
                        <a:lumOff val="5000"/>
                      </a:schemeClr>
                    </a:solidFill>
                  </a:tcPr>
                </a:tc>
              </a:tr>
              <a:tr h="1924157">
                <a:tc>
                  <a:txBody>
                    <a:bodyPr/>
                    <a:lstStyle/>
                    <a:p>
                      <a:endParaRPr lang="en-US" sz="1000" dirty="0">
                        <a:solidFill>
                          <a:srgbClr val="1F3A4E"/>
                        </a:solidFill>
                      </a:endParaRPr>
                    </a:p>
                  </a:txBody>
                  <a:tcPr marL="52579" marR="52579" marT="23003" marB="23003">
                    <a:blipFill rotWithShape="1">
                      <a:blip r:embed="rId3"/>
                      <a:stretch>
                        <a:fillRect/>
                      </a:stretch>
                    </a:blipFill>
                  </a:tcPr>
                </a:tc>
                <a:tc>
                  <a:txBody>
                    <a:bodyPr/>
                    <a:lstStyle/>
                    <a:p>
                      <a:pPr marL="0" lvl="1" indent="0" algn="l" defTabSz="114300"/>
                      <a:r>
                        <a:rPr lang="en-US" sz="1200" b="1" baseline="0" dirty="0">
                          <a:solidFill>
                            <a:srgbClr val="FFC000"/>
                          </a:solidFill>
                          <a:latin typeface="Arial" panose="020B0604020202020204" pitchFamily="34" charset="0"/>
                          <a:cs typeface="Arial" panose="020B0604020202020204" pitchFamily="34" charset="0"/>
                        </a:rPr>
                        <a:t>Headers and text containers</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a:t>
                      </a:r>
                      <a:r>
                        <a:rPr lang="en-US" sz="1000" b="0" baseline="0" dirty="0">
                          <a:solidFill>
                            <a:schemeClr val="bg1"/>
                          </a:solidFill>
                          <a:latin typeface="Arial" panose="020B0604020202020204" pitchFamily="34" charset="0"/>
                          <a:cs typeface="Arial" panose="020B0604020202020204" pitchFamily="34" charset="0"/>
                        </a:rPr>
                        <a:t> </a:t>
                      </a:r>
                      <a:r>
                        <a:rPr lang="en-US" sz="1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a:t>
                      </a:r>
                      <a:r>
                        <a:rPr lang="en-US" sz="1000" b="0" baseline="0" dirty="0">
                          <a:solidFill>
                            <a:schemeClr val="bg1"/>
                          </a:solidFill>
                          <a:latin typeface="Arial" panose="020B0604020202020204" pitchFamily="34" charset="0"/>
                          <a:cs typeface="Arial" panose="020B0604020202020204" pitchFamily="34" charset="0"/>
                        </a:rPr>
                        <a:t> </a:t>
                      </a:r>
                      <a:r>
                        <a:rPr lang="en-US" sz="1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a:t>
                      </a:r>
                      <a:r>
                        <a:rPr lang="en-US" sz="1000" b="0" baseline="0" dirty="0">
                          <a:solidFill>
                            <a:schemeClr val="bg1"/>
                          </a:solidFill>
                          <a:latin typeface="Arial" panose="020B0604020202020204" pitchFamily="34" charset="0"/>
                          <a:cs typeface="Arial" panose="020B0604020202020204" pitchFamily="34" charset="0"/>
                        </a:rPr>
                        <a:t> </a:t>
                      </a:r>
                      <a:r>
                        <a:rPr lang="en-US" sz="1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endParaRPr lang="en-US" sz="1000" b="0" baseline="0" dirty="0">
                        <a:solidFill>
                          <a:srgbClr val="D9D9D9"/>
                        </a:solidFill>
                        <a:latin typeface="Arial" panose="020B0604020202020204" pitchFamily="34" charset="0"/>
                        <a:cs typeface="Arial" panose="020B0604020202020204" pitchFamily="34" charset="0"/>
                      </a:endParaRPr>
                    </a:p>
                  </a:txBody>
                  <a:tcPr marL="105158" marR="52579" marT="69009" marB="23003">
                    <a:solidFill>
                      <a:srgbClr val="010101"/>
                    </a:solidFill>
                  </a:tcPr>
                </a:tc>
              </a:tr>
              <a:tr h="1770596">
                <a:tc gridSpan="2">
                  <a:txBody>
                    <a:bodyPr/>
                    <a:lstStyle/>
                    <a:p>
                      <a:r>
                        <a:rPr lang="en-US" sz="1200" b="1" dirty="0">
                          <a:solidFill>
                            <a:srgbClr val="FFC000"/>
                          </a:solidFill>
                          <a:latin typeface="Arial" panose="020B0604020202020204" pitchFamily="34" charset="0"/>
                          <a:cs typeface="Arial" panose="020B0604020202020204" pitchFamily="34" charset="0"/>
                        </a:rPr>
                        <a:t>Adding content to the poster</a:t>
                      </a:r>
                      <a:endParaRPr lang="en-US" sz="1200" b="1" dirty="0">
                        <a:solidFill>
                          <a:srgbClr val="FFC000"/>
                        </a:solidFill>
                        <a:latin typeface="Arial" panose="020B0604020202020204" pitchFamily="34" charset="0"/>
                        <a:cs typeface="Arial" panose="020B0604020202020204" pitchFamily="34" charset="0"/>
                      </a:endParaRPr>
                    </a:p>
                    <a:p>
                      <a:r>
                        <a:rPr lang="en-US" sz="1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endParaRPr lang="en-US" sz="1000" baseline="0" dirty="0">
                        <a:solidFill>
                          <a:srgbClr val="D9D9D9"/>
                        </a:solidFill>
                        <a:latin typeface="Arial" panose="020B0604020202020204" pitchFamily="34" charset="0"/>
                        <a:cs typeface="Arial" panose="020B0604020202020204" pitchFamily="34" charset="0"/>
                      </a:endParaRPr>
                    </a:p>
                    <a:p>
                      <a:pPr marL="342900" indent="-342900">
                        <a:buFontTx/>
                        <a:buChar char="-"/>
                      </a:pPr>
                      <a:r>
                        <a:rPr lang="en-US" sz="1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000" dirty="0">
                        <a:solidFill>
                          <a:srgbClr val="D9D9D9"/>
                        </a:solidFill>
                        <a:latin typeface="Arial" panose="020B0604020202020204" pitchFamily="34" charset="0"/>
                        <a:cs typeface="Arial" panose="020B0604020202020204" pitchFamily="34" charset="0"/>
                      </a:endParaRPr>
                    </a:p>
                  </a:txBody>
                  <a:tcPr marL="142161" marR="71080" marT="106621" marB="35540">
                    <a:solidFill>
                      <a:srgbClr val="010101"/>
                    </a:solidFill>
                  </a:tcPr>
                </a:tc>
                <a:tc hMerge="1">
                  <a:tcPr marL="182880" marT="137160">
                    <a:solidFill>
                      <a:srgbClr val="010101"/>
                    </a:solidFill>
                  </a:tcPr>
                </a:tc>
              </a:tr>
              <a:tr h="1196281">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200" b="1" noProof="0" dirty="0">
                          <a:solidFill>
                            <a:srgbClr val="FFC000"/>
                          </a:solidFill>
                          <a:latin typeface="Arial" panose="020B0604020202020204" pitchFamily="34" charset="0"/>
                          <a:cs typeface="Arial" panose="020B0604020202020204" pitchFamily="34" charset="0"/>
                        </a:rPr>
                        <a:t>Photos</a:t>
                      </a:r>
                      <a:endParaRPr lang="en-US" sz="1200" b="1" noProof="0" dirty="0">
                        <a:solidFill>
                          <a:srgbClr val="FFC000"/>
                        </a:solidFill>
                        <a:latin typeface="Arial" panose="020B0604020202020204" pitchFamily="34" charset="0"/>
                        <a:cs typeface="Arial" panose="020B0604020202020204" pitchFamily="34" charset="0"/>
                      </a:endParaRPr>
                    </a:p>
                    <a:p>
                      <a:pPr marL="0" marR="0" lvl="0" indent="0" algn="l" defTabSz="977900" rtl="0" eaLnBrk="1" fontAlgn="auto" latinLnBrk="0" hangingPunct="1">
                        <a:lnSpc>
                          <a:spcPct val="100000"/>
                        </a:lnSpc>
                        <a:spcBef>
                          <a:spcPts val="0"/>
                        </a:spcBef>
                        <a:spcAft>
                          <a:spcPts val="0"/>
                        </a:spcAft>
                        <a:buClrTx/>
                        <a:buSzTx/>
                        <a:buFontTx/>
                        <a:buNone/>
                        <a:defRPr/>
                      </a:pPr>
                      <a:r>
                        <a:rPr kumimoji="0" lang="en-US" sz="10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endParaRPr kumimoji="0" lang="en-US" sz="10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endParaRPr>
                    </a:p>
                  </a:txBody>
                  <a:tcPr marL="71080" marR="71080" marT="35540" marB="35540">
                    <a:solidFill>
                      <a:srgbClr val="010101"/>
                    </a:solidFill>
                  </a:tcPr>
                </a:tc>
                <a:tc hMerge="1">
                  <a:tcPr/>
                </a:tc>
              </a:tr>
              <a:tr h="1153772">
                <a:tc gridSpan="2">
                  <a:txBody>
                    <a:bodyPr/>
                    <a:lstStyle/>
                    <a:p>
                      <a:endParaRPr lang="en-US" sz="1000" dirty="0">
                        <a:solidFill>
                          <a:schemeClr val="bg1"/>
                        </a:solidFill>
                        <a:latin typeface="Arial" panose="020B0604020202020204" pitchFamily="34" charset="0"/>
                        <a:cs typeface="Arial" panose="020B0604020202020204" pitchFamily="34" charset="0"/>
                      </a:endParaRPr>
                    </a:p>
                  </a:txBody>
                  <a:tcPr marL="71080" marR="71080" marT="35540" marB="35540">
                    <a:blipFill rotWithShape="1">
                      <a:blip r:embed="rId4"/>
                      <a:stretch>
                        <a:fillRect/>
                      </a:stretch>
                    </a:blipFill>
                  </a:tcPr>
                </a:tc>
                <a:tc hMerge="1">
                  <a:tcPr/>
                </a:tc>
              </a:tr>
              <a:tr h="644151">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200" b="1" noProof="0" dirty="0">
                          <a:solidFill>
                            <a:srgbClr val="FFC000"/>
                          </a:solidFill>
                          <a:latin typeface="Arial" panose="020B0604020202020204"/>
                          <a:cs typeface="Arial" panose="020B0604020202020204"/>
                        </a:rPr>
                        <a:t>Quality check your graphics</a:t>
                      </a:r>
                      <a:endParaRPr lang="en-US" sz="1200" b="1" noProof="0" dirty="0">
                        <a:solidFill>
                          <a:srgbClr val="FFC000"/>
                        </a:solidFill>
                        <a:latin typeface="Arial" panose="020B0604020202020204"/>
                        <a:cs typeface="Arial" panose="020B0604020202020204"/>
                      </a:endParaRPr>
                    </a:p>
                    <a:p>
                      <a:pPr marL="0" marR="0" lvl="0" indent="0" algn="l" defTabSz="1518285" rtl="0" eaLnBrk="1" fontAlgn="auto" latinLnBrk="0" hangingPunct="1">
                        <a:lnSpc>
                          <a:spcPct val="100000"/>
                        </a:lnSpc>
                        <a:spcBef>
                          <a:spcPts val="0"/>
                        </a:spcBef>
                        <a:spcAft>
                          <a:spcPts val="0"/>
                        </a:spcAft>
                        <a:buClrTx/>
                        <a:buSzTx/>
                        <a:buFontTx/>
                        <a:buNone/>
                        <a:defRPr/>
                      </a:pPr>
                      <a:r>
                        <a:rPr lang="en-US" sz="1000" noProof="0" dirty="0">
                          <a:solidFill>
                            <a:srgbClr val="D9D9D9"/>
                          </a:solidFill>
                          <a:latin typeface="Arial" panose="020B0604020202020204"/>
                          <a:cs typeface="Arial" panose="020B0604020202020204"/>
                        </a:rPr>
                        <a:t>Zoom in and look at your images at 100%-200% magnification. If they look clear, they will print well. </a:t>
                      </a:r>
                      <a:endParaRPr lang="en-US" sz="1000" noProof="0" dirty="0">
                        <a:solidFill>
                          <a:srgbClr val="D9D9D9"/>
                        </a:solidFill>
                        <a:latin typeface="Arial" panose="020B0604020202020204"/>
                        <a:cs typeface="Arial" panose="020B0604020202020204"/>
                      </a:endParaRPr>
                    </a:p>
                  </a:txBody>
                  <a:tcPr marL="71080" marR="71080" marT="35540" marB="35540">
                    <a:solidFill>
                      <a:srgbClr val="010101"/>
                    </a:solidFill>
                  </a:tcPr>
                </a:tc>
                <a:tc hMerge="1">
                  <a:tcPr>
                    <a:solidFill>
                      <a:schemeClr val="tx1">
                        <a:lumMod val="95000"/>
                        <a:lumOff val="5000"/>
                      </a:schemeClr>
                    </a:solidFill>
                  </a:tcPr>
                </a:tc>
              </a:tr>
              <a:tr h="1603624">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1000" noProof="0" dirty="0">
                        <a:solidFill>
                          <a:schemeClr val="bg1"/>
                        </a:solidFill>
                        <a:latin typeface="Arial" panose="020B0604020202020204"/>
                        <a:cs typeface="Arial" panose="020B0604020202020204"/>
                      </a:endParaRPr>
                    </a:p>
                  </a:txBody>
                  <a:tcPr marL="71080" marR="71080" marT="35540" marB="35540">
                    <a:blipFill rotWithShape="1">
                      <a:blip r:embed="rId5"/>
                      <a:stretch>
                        <a:fillRect/>
                      </a:stretch>
                    </a:blipFill>
                  </a:tcPr>
                </a:tc>
                <a:tc hMerge="1">
                  <a:tcPr/>
                </a:tc>
              </a:tr>
            </a:tbl>
          </a:graphicData>
        </a:graphic>
      </p:graphicFrame>
      <p:graphicFrame>
        <p:nvGraphicFramePr>
          <p:cNvPr id="13" name="Table 12"/>
          <p:cNvGraphicFramePr>
            <a:graphicFrameLocks noGrp="1"/>
          </p:cNvGraphicFramePr>
          <p:nvPr userDrawn="1"/>
        </p:nvGraphicFramePr>
        <p:xfrm>
          <a:off x="29619709" y="0"/>
          <a:ext cx="5621803" cy="16467402"/>
        </p:xfrm>
        <a:graphic>
          <a:graphicData uri="http://schemas.openxmlformats.org/drawingml/2006/table">
            <a:tbl>
              <a:tblPr firstRow="1" bandRow="1">
                <a:tableStyleId>{5C22544A-7EE6-4342-B048-85BDC9FD1C3A}</a:tableStyleId>
              </a:tblPr>
              <a:tblGrid>
                <a:gridCol w="2095685"/>
                <a:gridCol w="681713"/>
                <a:gridCol w="2844405"/>
              </a:tblGrid>
              <a:tr h="646893">
                <a:tc gridSpan="3">
                  <a:txBody>
                    <a:bodyPr/>
                    <a:lstStyle/>
                    <a:p>
                      <a:pPr marL="0" marR="0" indent="0" algn="ctr" defTabSz="4389120" rtl="0" eaLnBrk="1" fontAlgn="auto" latinLnBrk="0" hangingPunct="1">
                        <a:lnSpc>
                          <a:spcPct val="100000"/>
                        </a:lnSpc>
                        <a:spcBef>
                          <a:spcPts val="0"/>
                        </a:spcBef>
                        <a:spcAft>
                          <a:spcPts val="0"/>
                        </a:spcAft>
                        <a:buClrTx/>
                        <a:buSzTx/>
                        <a:buFontTx/>
                        <a:buNone/>
                        <a:defRPr/>
                      </a:pPr>
                      <a:r>
                        <a:rPr lang="en-US" sz="2100" b="0" spc="600" dirty="0">
                          <a:solidFill>
                            <a:srgbClr val="1F3A4E"/>
                          </a:solidFill>
                          <a:latin typeface="Arial Black" panose="020B0A04020102020204" pitchFamily="34" charset="0"/>
                        </a:rPr>
                        <a:t>QUICK START GUIDE</a:t>
                      </a:r>
                      <a:br>
                        <a:rPr lang="en-US" sz="2100" b="0" spc="600" dirty="0">
                          <a:solidFill>
                            <a:srgbClr val="1F3A4E"/>
                          </a:solidFill>
                          <a:latin typeface="Arial Black" panose="020B0A04020102020204" pitchFamily="34" charset="0"/>
                        </a:rPr>
                      </a:br>
                      <a:r>
                        <a:rPr lang="en-US" sz="1700" b="1" spc="0" dirty="0">
                          <a:solidFill>
                            <a:srgbClr val="FF0000"/>
                          </a:solidFill>
                          <a:latin typeface="Trebuchet MS" panose="020B0603020202020204" pitchFamily="34" charset="0"/>
                        </a:rPr>
                        <a:t>(THIS SIDEBAR WILL NOT PRINT)</a:t>
                      </a:r>
                      <a:endParaRPr lang="en-US" sz="2100" b="1" spc="600" dirty="0">
                        <a:solidFill>
                          <a:schemeClr val="bg1"/>
                        </a:solidFill>
                        <a:latin typeface="Trebuchet MS" panose="020B0603020202020204" pitchFamily="34" charset="0"/>
                      </a:endParaRPr>
                    </a:p>
                  </a:txBody>
                  <a:tcPr marL="95264" marR="95264" marT="47632" marB="47632">
                    <a:solidFill>
                      <a:srgbClr val="FFC000"/>
                    </a:solidFill>
                  </a:tcPr>
                </a:tc>
                <a:tc hMerge="1">
                  <a:tcPr/>
                </a:tc>
                <a:tc hMerge="1">
                  <a:tcPr marL="95264" marR="95264" marT="47632" marB="47632">
                    <a:solidFill>
                      <a:srgbClr val="FFC000"/>
                    </a:solidFill>
                  </a:tcPr>
                </a:tc>
              </a:tr>
              <a:tr h="2580081">
                <a:tc gridSpan="3">
                  <a:txBody>
                    <a:bodyPr/>
                    <a:lstStyle/>
                    <a:p>
                      <a:pPr algn="l"/>
                      <a:r>
                        <a:rPr lang="en-US" sz="1500" b="1" baseline="0" dirty="0">
                          <a:solidFill>
                            <a:srgbClr val="FFC000"/>
                          </a:solidFill>
                          <a:latin typeface="Arial" panose="020B0604020202020204" pitchFamily="34" charset="0"/>
                          <a:cs typeface="Arial" panose="020B0604020202020204" pitchFamily="34" charset="0"/>
                        </a:rPr>
                        <a:t>How to change the template colors</a:t>
                      </a:r>
                      <a:endParaRPr lang="en-US" sz="1500" b="1" baseline="0" dirty="0">
                        <a:solidFill>
                          <a:srgbClr val="FFC000"/>
                        </a:solidFill>
                        <a:latin typeface="Arial" panose="020B0604020202020204" pitchFamily="34" charset="0"/>
                        <a:cs typeface="Arial" panose="020B0604020202020204" pitchFamily="34" charset="0"/>
                      </a:endParaRPr>
                    </a:p>
                    <a:p>
                      <a:pPr marL="0" indent="0" algn="l" defTabSz="114300"/>
                      <a:r>
                        <a:rPr lang="en-US" sz="13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300" dirty="0">
                          <a:solidFill>
                            <a:srgbClr val="FFC000"/>
                          </a:solidFill>
                          <a:hlinkClick r:id="rId6"/>
                        </a:rPr>
                        <a:t>https://www.posterpresentations.com/how-to-change-the-research-poster-template-colors.html</a:t>
                      </a:r>
                      <a:endParaRPr lang="en-US" sz="1300" dirty="0">
                        <a:solidFill>
                          <a:srgbClr val="FFC000"/>
                        </a:solidFill>
                      </a:endParaRPr>
                    </a:p>
                    <a:p>
                      <a:pPr marL="0" indent="0" algn="l" defTabSz="114300"/>
                      <a:endParaRPr lang="en-US" sz="13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3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endParaRPr lang="en-US" sz="1300" b="0" baseline="0" dirty="0">
                        <a:solidFill>
                          <a:srgbClr val="D9D9D9"/>
                        </a:solidFill>
                        <a:latin typeface="Arial" panose="020B0604020202020204" pitchFamily="34" charset="0"/>
                        <a:cs typeface="Arial" panose="020B0604020202020204" pitchFamily="34" charset="0"/>
                      </a:endParaRPr>
                    </a:p>
                    <a:p>
                      <a:pPr marL="0" indent="0" algn="l" defTabSz="114300"/>
                      <a:endParaRPr lang="en-US" sz="13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3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endParaRPr lang="en-US" sz="1300" b="0" baseline="0" dirty="0">
                        <a:solidFill>
                          <a:srgbClr val="D9D9D9"/>
                        </a:solidFill>
                        <a:latin typeface="Arial" panose="020B0604020202020204" pitchFamily="34" charset="0"/>
                        <a:cs typeface="Arial" panose="020B0604020202020204" pitchFamily="34" charset="0"/>
                      </a:endParaRPr>
                    </a:p>
                  </a:txBody>
                  <a:tcPr marL="95264" marR="95264" marT="47632" marB="47632">
                    <a:solidFill>
                      <a:schemeClr val="tx1"/>
                    </a:solidFill>
                  </a:tcPr>
                </a:tc>
                <a:tc hMerge="1">
                  <a:tcPr marL="182880" marT="137160">
                    <a:blipFill rotWithShape="1">
                      <a:blip r:embed="rId7"/>
                      <a:stretch>
                        <a:fillRect/>
                      </a:stretch>
                    </a:blipFill>
                  </a:tcPr>
                </a:tc>
                <a:tc hMerge="1">
                  <a:tcPr marL="95264" marR="95264" marT="47632" marB="47632">
                    <a:solidFill>
                      <a:schemeClr val="tx1"/>
                    </a:solidFill>
                  </a:tcPr>
                </a:tc>
              </a:tr>
              <a:tr h="1352261">
                <a:tc gridSpan="3">
                  <a:txBody>
                    <a:bodyPr/>
                    <a:lstStyle/>
                    <a:p>
                      <a:r>
                        <a:rPr lang="en-US" sz="1500" b="1" dirty="0">
                          <a:solidFill>
                            <a:srgbClr val="FFC000"/>
                          </a:solidFill>
                          <a:latin typeface="Arial" panose="020B0604020202020204" pitchFamily="34" charset="0"/>
                          <a:cs typeface="Arial" panose="020B0604020202020204" pitchFamily="34" charset="0"/>
                        </a:rPr>
                        <a:t>How to change the column layout configuration</a:t>
                      </a:r>
                      <a:endParaRPr lang="en-US" sz="1500" b="1" dirty="0">
                        <a:solidFill>
                          <a:srgbClr val="FFC000"/>
                        </a:solidFill>
                        <a:latin typeface="Arial" panose="020B0604020202020204" pitchFamily="34" charset="0"/>
                        <a:cs typeface="Arial" panose="020B0604020202020204" pitchFamily="34" charset="0"/>
                      </a:endParaRPr>
                    </a:p>
                    <a:p>
                      <a:r>
                        <a:rPr lang="en-US" sz="13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endParaRPr lang="en-US" sz="1300" dirty="0">
                        <a:solidFill>
                          <a:srgbClr val="D9D9D9"/>
                        </a:solidFill>
                        <a:latin typeface="Arial" panose="020B0604020202020204" pitchFamily="34" charset="0"/>
                        <a:cs typeface="Arial" panose="020B0604020202020204" pitchFamily="34" charset="0"/>
                      </a:endParaRPr>
                    </a:p>
                    <a:p>
                      <a:pPr marL="0" marR="0" indent="0" algn="l" defTabSz="3765550" rtl="0" eaLnBrk="1" fontAlgn="auto" latinLnBrk="0" hangingPunct="1">
                        <a:lnSpc>
                          <a:spcPct val="100000"/>
                        </a:lnSpc>
                        <a:spcBef>
                          <a:spcPts val="0"/>
                        </a:spcBef>
                        <a:spcAft>
                          <a:spcPts val="0"/>
                        </a:spcAft>
                        <a:buClrTx/>
                        <a:buSzTx/>
                        <a:buFontTx/>
                        <a:buNone/>
                        <a:defRPr/>
                      </a:pPr>
                      <a:r>
                        <a:rPr lang="en-US" sz="1300" dirty="0">
                          <a:solidFill>
                            <a:srgbClr val="D9D9D9"/>
                          </a:solidFill>
                          <a:latin typeface="Arial" panose="020B0604020202020204" pitchFamily="34" charset="0"/>
                          <a:cs typeface="Arial" panose="020B0604020202020204" pitchFamily="34" charset="0"/>
                        </a:rPr>
                        <a:t>You can see a tutorial here: </a:t>
                      </a:r>
                      <a:r>
                        <a:rPr lang="en-US" sz="1300" u="sng" dirty="0">
                          <a:solidFill>
                            <a:srgbClr val="FFC000"/>
                          </a:solidFill>
                          <a:latin typeface="Arial" panose="020B0604020202020204" pitchFamily="34" charset="0"/>
                          <a:cs typeface="Arial" panose="020B0604020202020204" pitchFamily="34" charset="0"/>
                        </a:rPr>
                        <a:t>https://</a:t>
                      </a:r>
                      <a:r>
                        <a:rPr lang="en-US" sz="1300" u="sng" dirty="0" err="1">
                          <a:solidFill>
                            <a:srgbClr val="FFC000"/>
                          </a:solidFill>
                          <a:latin typeface="Arial" panose="020B0604020202020204" pitchFamily="34" charset="0"/>
                          <a:cs typeface="Arial" panose="020B0604020202020204" pitchFamily="34" charset="0"/>
                        </a:rPr>
                        <a:t>www.posterpresentations.com</a:t>
                      </a:r>
                      <a:r>
                        <a:rPr lang="en-US" sz="1300" u="sng" dirty="0">
                          <a:solidFill>
                            <a:srgbClr val="FFC000"/>
                          </a:solidFill>
                          <a:latin typeface="Arial" panose="020B0604020202020204" pitchFamily="34" charset="0"/>
                          <a:cs typeface="Arial" panose="020B0604020202020204" pitchFamily="34" charset="0"/>
                        </a:rPr>
                        <a:t>/how-to-change-the-column-</a:t>
                      </a:r>
                      <a:r>
                        <a:rPr lang="en-US" sz="1300" u="sng" dirty="0" err="1">
                          <a:solidFill>
                            <a:srgbClr val="FFC000"/>
                          </a:solidFill>
                          <a:latin typeface="Arial" panose="020B0604020202020204" pitchFamily="34" charset="0"/>
                          <a:cs typeface="Arial" panose="020B0604020202020204" pitchFamily="34" charset="0"/>
                        </a:rPr>
                        <a:t>configuration.html</a:t>
                      </a:r>
                      <a:endParaRPr lang="en-US" sz="4400" u="sng" dirty="0">
                        <a:solidFill>
                          <a:srgbClr val="FFC000"/>
                        </a:solidFill>
                      </a:endParaRPr>
                    </a:p>
                  </a:txBody>
                  <a:tcPr marL="190527" marR="95264" marT="142896" marB="47632">
                    <a:solidFill>
                      <a:schemeClr val="tx1"/>
                    </a:solidFill>
                  </a:tcPr>
                </a:tc>
                <a:tc hMerge="1">
                  <a:tcPr marL="182880" marT="137160">
                    <a:blipFill rotWithShape="1">
                      <a:blip r:embed="rId8"/>
                      <a:stretch>
                        <a:fillRect/>
                      </a:stretch>
                    </a:blipFill>
                  </a:tcPr>
                </a:tc>
                <a:tc hMerge="1">
                  <a:tcPr marL="190527" marR="95264" marT="142896" marB="47632">
                    <a:solidFill>
                      <a:schemeClr val="tx1"/>
                    </a:solidFill>
                  </a:tcPr>
                </a:tc>
              </a:tr>
              <a:tr h="1587221">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1300" noProof="0" dirty="0">
                        <a:solidFill>
                          <a:srgbClr val="D9D9D9"/>
                        </a:solidFill>
                        <a:latin typeface="Arial" panose="020B0604020202020204" pitchFamily="34" charset="0"/>
                        <a:cs typeface="Arial" panose="020B0604020202020204" pitchFamily="34" charset="0"/>
                      </a:endParaRPr>
                    </a:p>
                  </a:txBody>
                  <a:tcPr marL="95264" marR="95264" marT="47632" marB="47632">
                    <a:blipFill dpi="0" rotWithShape="1">
                      <a:blip r:embed="rId9">
                        <a:extLst>
                          <a:ext uri="{28A0092B-C50C-407E-A947-70E740481C1C}">
                            <a14:useLocalDpi xmlns:a14="http://schemas.microsoft.com/office/drawing/2010/main" val="0"/>
                          </a:ext>
                        </a:extLst>
                      </a:blip>
                      <a:srcRect/>
                      <a:stretch>
                        <a:fillRect/>
                      </a:stretch>
                    </a:blipFill>
                  </a:tcPr>
                </a:tc>
                <a:tc hMerge="1">
                  <a:tcPr marL="95264" marR="95264" marT="47632" marB="47632">
                    <a:solidFill>
                      <a:srgbClr val="010101"/>
                    </a:solidFill>
                  </a:tcPr>
                </a:tc>
                <a:tc row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5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endParaRPr lang="en-US" sz="1500" b="1" noProof="0" dirty="0">
                        <a:solidFill>
                          <a:srgbClr val="FFC000"/>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300" noProof="0" dirty="0">
                          <a:solidFill>
                            <a:srgbClr val="D9D9D9"/>
                          </a:solidFill>
                          <a:latin typeface="Arial" panose="020B0604020202020204" pitchFamily="34" charset="0"/>
                          <a:cs typeface="Arial" panose="020B0604020202020204" pitchFamily="34" charset="0"/>
                        </a:rPr>
                        <a:t>The Quick Start</a:t>
                      </a:r>
                      <a:r>
                        <a:rPr lang="en-US" sz="1300" baseline="0" noProof="0" dirty="0">
                          <a:solidFill>
                            <a:srgbClr val="D9D9D9"/>
                          </a:solidFill>
                          <a:latin typeface="Arial" panose="020B0604020202020204" pitchFamily="34" charset="0"/>
                          <a:cs typeface="Arial" panose="020B0604020202020204" pitchFamily="34" charset="0"/>
                        </a:rPr>
                        <a:t> Guides</a:t>
                      </a:r>
                      <a:r>
                        <a:rPr lang="en-US" sz="1300" noProof="0" dirty="0">
                          <a:solidFill>
                            <a:srgbClr val="D9D9D9"/>
                          </a:solidFill>
                          <a:latin typeface="Arial" panose="020B0604020202020204" pitchFamily="34" charset="0"/>
                          <a:cs typeface="Arial" panose="020B0604020202020204" pitchFamily="34" charset="0"/>
                        </a:rPr>
                        <a:t> </a:t>
                      </a:r>
                      <a:r>
                        <a:rPr lang="en-US" sz="1300" u="sng" noProof="0" dirty="0">
                          <a:solidFill>
                            <a:srgbClr val="D9D9D9"/>
                          </a:solidFill>
                          <a:latin typeface="Arial" panose="020B0604020202020204" pitchFamily="34" charset="0"/>
                          <a:cs typeface="Arial" panose="020B0604020202020204" pitchFamily="34" charset="0"/>
                        </a:rPr>
                        <a:t>are outside the template’s printable area</a:t>
                      </a:r>
                      <a:r>
                        <a:rPr lang="en-US" sz="1300" noProof="0" dirty="0">
                          <a:solidFill>
                            <a:srgbClr val="D9D9D9"/>
                          </a:solidFill>
                          <a:latin typeface="Arial" panose="020B0604020202020204" pitchFamily="34" charset="0"/>
                          <a:cs typeface="Arial" panose="020B0604020202020204" pitchFamily="34" charset="0"/>
                        </a:rPr>
                        <a:t> and they will not be on the printed poster</a:t>
                      </a:r>
                      <a:r>
                        <a:rPr lang="en-US" sz="1300" baseline="0" noProof="0" dirty="0">
                          <a:solidFill>
                            <a:srgbClr val="D9D9D9"/>
                          </a:solidFill>
                          <a:latin typeface="Arial" panose="020B0604020202020204" pitchFamily="34" charset="0"/>
                          <a:cs typeface="Arial" panose="020B0604020202020204" pitchFamily="34" charset="0"/>
                        </a:rPr>
                        <a:t>. </a:t>
                      </a: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3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300" baseline="0" noProof="0" dirty="0">
                        <a:solidFill>
                          <a:srgbClr val="D9D9D9"/>
                        </a:solidFill>
                        <a:latin typeface="Arial" panose="020B0604020202020204" pitchFamily="34" charset="0"/>
                        <a:cs typeface="Arial" panose="020B0604020202020204" pitchFamily="34" charset="0"/>
                      </a:endParaRPr>
                    </a:p>
                  </a:txBody>
                  <a:tcPr marL="95264" marR="95264" marT="47632" marB="47632">
                    <a:solidFill>
                      <a:srgbClr val="010101"/>
                    </a:solidFill>
                  </a:tcPr>
                </a:tc>
              </a:tr>
              <a:tr h="1653209">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518285" rtl="0" eaLnBrk="1" fontAlgn="auto" latinLnBrk="0" hangingPunct="1">
                        <a:lnSpc>
                          <a:spcPct val="100000"/>
                        </a:lnSpc>
                        <a:spcBef>
                          <a:spcPts val="0"/>
                        </a:spcBef>
                        <a:spcAft>
                          <a:spcPts val="0"/>
                        </a:spcAft>
                        <a:buClrTx/>
                        <a:buSzTx/>
                        <a:buFontTx/>
                        <a:buNone/>
                        <a:defRPr/>
                      </a:pPr>
                      <a:r>
                        <a:rPr lang="en-US" sz="1300" baseline="0" noProof="0" dirty="0">
                          <a:solidFill>
                            <a:srgbClr val="D9D9D9"/>
                          </a:solidFill>
                          <a:latin typeface="Arial" panose="020B0604020202020204" pitchFamily="34" charset="0"/>
                          <a:cs typeface="Arial" panose="020B0604020202020204" pitchFamily="34" charset="0"/>
                        </a:rPr>
                        <a:t>To hide the guides click on the </a:t>
                      </a:r>
                      <a:r>
                        <a:rPr lang="en-US" sz="1300" b="1" baseline="0" noProof="0" dirty="0">
                          <a:solidFill>
                            <a:srgbClr val="D9D9D9"/>
                          </a:solidFill>
                          <a:latin typeface="Arial" panose="020B0604020202020204" pitchFamily="34" charset="0"/>
                          <a:cs typeface="Arial" panose="020B0604020202020204" pitchFamily="34" charset="0"/>
                        </a:rPr>
                        <a:t>Home</a:t>
                      </a:r>
                      <a:r>
                        <a:rPr lang="en-US" sz="13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300" b="1" baseline="0" noProof="0" dirty="0">
                          <a:solidFill>
                            <a:srgbClr val="D9D9D9"/>
                          </a:solidFill>
                          <a:latin typeface="Arial" panose="020B0604020202020204" pitchFamily="34" charset="0"/>
                          <a:cs typeface="Arial" panose="020B0604020202020204" pitchFamily="34" charset="0"/>
                        </a:rPr>
                        <a:t>Layout</a:t>
                      </a:r>
                      <a:r>
                        <a:rPr lang="en-US" sz="13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300" b="1" baseline="0" noProof="0" dirty="0">
                          <a:solidFill>
                            <a:srgbClr val="D9D9D9"/>
                          </a:solidFill>
                          <a:latin typeface="Arial" panose="020B0604020202020204" pitchFamily="34" charset="0"/>
                          <a:cs typeface="Arial" panose="020B0604020202020204" pitchFamily="34" charset="0"/>
                        </a:rPr>
                        <a:t>Without Guides </a:t>
                      </a:r>
                      <a:r>
                        <a:rPr lang="en-US" sz="1300" b="0" baseline="0" noProof="0" dirty="0">
                          <a:solidFill>
                            <a:srgbClr val="D9D9D9"/>
                          </a:solidFill>
                          <a:latin typeface="Arial" panose="020B0604020202020204" pitchFamily="34" charset="0"/>
                          <a:cs typeface="Arial" panose="020B0604020202020204" pitchFamily="34" charset="0"/>
                        </a:rPr>
                        <a:t>layout</a:t>
                      </a:r>
                      <a:r>
                        <a:rPr lang="en-US" sz="1300" baseline="0" noProof="0" dirty="0">
                          <a:solidFill>
                            <a:srgbClr val="D9D9D9"/>
                          </a:solidFill>
                          <a:latin typeface="Arial" panose="020B0604020202020204" pitchFamily="34" charset="0"/>
                          <a:cs typeface="Arial" panose="020B0604020202020204" pitchFamily="34" charset="0"/>
                        </a:rPr>
                        <a:t>.</a:t>
                      </a:r>
                      <a:endParaRPr lang="en-US" sz="1300" noProof="0" dirty="0">
                        <a:solidFill>
                          <a:srgbClr val="D9D9D9"/>
                        </a:solidFill>
                        <a:latin typeface="Arial" panose="020B0604020202020204" pitchFamily="34" charset="0"/>
                        <a:cs typeface="Arial" panose="020B0604020202020204" pitchFamily="34" charset="0"/>
                      </a:endParaRPr>
                    </a:p>
                    <a:p>
                      <a:pPr marL="0" marR="0" lvl="0" indent="0" algn="l" defTabSz="1518285" rtl="0" eaLnBrk="1" fontAlgn="auto" latinLnBrk="0" hangingPunct="1">
                        <a:lnSpc>
                          <a:spcPct val="100000"/>
                        </a:lnSpc>
                        <a:spcBef>
                          <a:spcPts val="0"/>
                        </a:spcBef>
                        <a:spcAft>
                          <a:spcPts val="0"/>
                        </a:spcAft>
                        <a:buClrTx/>
                        <a:buSzTx/>
                        <a:buFontTx/>
                        <a:buNone/>
                        <a:defRPr/>
                      </a:pPr>
                      <a:endParaRPr lang="en-US" sz="1300" noProof="0" dirty="0">
                        <a:solidFill>
                          <a:srgbClr val="D9D9D9"/>
                        </a:solidFill>
                        <a:latin typeface="Arial" panose="020B0604020202020204" pitchFamily="34" charset="0"/>
                        <a:cs typeface="Arial" panose="020B0604020202020204" pitchFamily="34" charset="0"/>
                      </a:endParaRPr>
                    </a:p>
                  </a:txBody>
                  <a:tcPr marL="95264" marR="95264" marT="47632" marB="47632">
                    <a:solidFill>
                      <a:srgbClr val="010101"/>
                    </a:solidFill>
                  </a:tcPr>
                </a:tc>
                <a:tc hMerge="1">
                  <a:tcPr/>
                </a:tc>
                <a:tc vMerge="1">
                  <a:tcPr/>
                </a:tc>
              </a:tr>
              <a:tr h="1670206">
                <a:tc gridSpan="2">
                  <a:txBody>
                    <a:bodyPr/>
                    <a:lstStyle/>
                    <a:p>
                      <a:r>
                        <a:rPr lang="en-US" sz="1500" b="1" dirty="0">
                          <a:solidFill>
                            <a:srgbClr val="FFC000"/>
                          </a:solidFill>
                          <a:latin typeface="Arial" panose="020B0604020202020204" pitchFamily="34" charset="0"/>
                          <a:cs typeface="Arial" panose="020B0604020202020204" pitchFamily="34" charset="0"/>
                        </a:rPr>
                        <a:t>How to</a:t>
                      </a:r>
                      <a:r>
                        <a:rPr lang="en-US" sz="1500" b="1" baseline="0" dirty="0">
                          <a:solidFill>
                            <a:srgbClr val="FFC000"/>
                          </a:solidFill>
                          <a:latin typeface="Arial" panose="020B0604020202020204" pitchFamily="34" charset="0"/>
                          <a:cs typeface="Arial" panose="020B0604020202020204" pitchFamily="34" charset="0"/>
                        </a:rPr>
                        <a:t> preview your poster prior to presenting</a:t>
                      </a:r>
                      <a:endParaRPr lang="en-US" sz="1500" b="1" dirty="0">
                        <a:solidFill>
                          <a:srgbClr val="FFC000"/>
                        </a:solidFill>
                        <a:latin typeface="Arial" panose="020B0604020202020204" pitchFamily="34" charset="0"/>
                        <a:cs typeface="Arial" panose="020B0604020202020204" pitchFamily="34" charset="0"/>
                      </a:endParaRPr>
                    </a:p>
                    <a:p>
                      <a:r>
                        <a:rPr lang="en-US" sz="1300" dirty="0">
                          <a:solidFill>
                            <a:srgbClr val="D9D9D9"/>
                          </a:solidFill>
                          <a:latin typeface="Arial" panose="020B0604020202020204" pitchFamily="34" charset="0"/>
                          <a:cs typeface="Arial" panose="020B0604020202020204" pitchFamily="34" charset="0"/>
                        </a:rPr>
                        <a:t>You can preview your poster at any time by pressing the </a:t>
                      </a:r>
                      <a:r>
                        <a:rPr lang="en-US" sz="1300" dirty="0">
                          <a:solidFill>
                            <a:srgbClr val="FFC000"/>
                          </a:solidFill>
                          <a:latin typeface="Arial" panose="020B0604020202020204" pitchFamily="34" charset="0"/>
                          <a:cs typeface="Arial" panose="020B0604020202020204" pitchFamily="34" charset="0"/>
                        </a:rPr>
                        <a:t>F5 key</a:t>
                      </a:r>
                      <a:r>
                        <a:rPr lang="en-US" sz="13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300" dirty="0">
                          <a:solidFill>
                            <a:srgbClr val="FFC000"/>
                          </a:solidFill>
                          <a:latin typeface="Arial" panose="020B0604020202020204" pitchFamily="34" charset="0"/>
                          <a:cs typeface="Arial" panose="020B0604020202020204" pitchFamily="34" charset="0"/>
                        </a:rPr>
                        <a:t>ESC key </a:t>
                      </a:r>
                      <a:r>
                        <a:rPr lang="en-US" sz="1300" dirty="0">
                          <a:solidFill>
                            <a:srgbClr val="D9D9D9"/>
                          </a:solidFill>
                          <a:latin typeface="Arial" panose="020B0604020202020204" pitchFamily="34" charset="0"/>
                          <a:cs typeface="Arial" panose="020B0604020202020204" pitchFamily="34" charset="0"/>
                        </a:rPr>
                        <a:t>to exit Preview.</a:t>
                      </a:r>
                      <a:endParaRPr lang="en-US" sz="1300" dirty="0">
                        <a:solidFill>
                          <a:srgbClr val="D9D9D9"/>
                        </a:solidFill>
                        <a:latin typeface="Arial" panose="020B0604020202020204" pitchFamily="34" charset="0"/>
                        <a:cs typeface="Arial" panose="020B0604020202020204" pitchFamily="34" charset="0"/>
                      </a:endParaRPr>
                    </a:p>
                  </a:txBody>
                  <a:tcPr marL="95264" marR="95264" marT="47632" marB="47632">
                    <a:solidFill>
                      <a:srgbClr val="010101"/>
                    </a:solidFill>
                  </a:tcPr>
                </a:tc>
                <a:tc hMerge="1">
                  <a:tcPr marL="106881" marR="53440" marT="70140" marB="23380" anchor="ctr">
                    <a:solidFill>
                      <a:schemeClr val="tx1">
                        <a:lumMod val="95000"/>
                        <a:lumOff val="5000"/>
                      </a:schemeClr>
                    </a:solidFill>
                  </a:tcPr>
                </a:tc>
                <a:tc>
                  <a:txBody>
                    <a:bodyPr/>
                    <a:lstStyle/>
                    <a:p>
                      <a:r>
                        <a:rPr lang="en-US" sz="5900" b="1" dirty="0">
                          <a:solidFill>
                            <a:srgbClr val="D9D9D9"/>
                          </a:solidFill>
                          <a:latin typeface="Arial" panose="020B0604020202020204" pitchFamily="34" charset="0"/>
                          <a:cs typeface="Arial" panose="020B0604020202020204" pitchFamily="34" charset="0"/>
                        </a:rPr>
                        <a:t>F5</a:t>
                      </a:r>
                      <a:r>
                        <a:rPr lang="en-US" sz="1300" baseline="0" dirty="0">
                          <a:solidFill>
                            <a:srgbClr val="D9D9D9"/>
                          </a:solidFill>
                          <a:latin typeface="Arial" panose="020B0604020202020204" pitchFamily="34" charset="0"/>
                          <a:cs typeface="Arial" panose="020B0604020202020204" pitchFamily="34" charset="0"/>
                        </a:rPr>
                        <a:t> </a:t>
                      </a:r>
                      <a:endParaRPr lang="en-US" dirty="0"/>
                    </a:p>
                  </a:txBody>
                  <a:tcPr marL="106881" marR="53440" marT="70140" marB="23380" anchor="ctr">
                    <a:solidFill>
                      <a:schemeClr val="tx1">
                        <a:lumMod val="95000"/>
                        <a:lumOff val="5000"/>
                      </a:schemeClr>
                    </a:solidFill>
                  </a:tcPr>
                </a:tc>
              </a:tr>
              <a:tr h="880793">
                <a:tc gridSpan="3">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500" b="1" noProof="0" dirty="0">
                          <a:solidFill>
                            <a:srgbClr val="FFC000"/>
                          </a:solidFill>
                          <a:latin typeface="Arial" panose="020B0604020202020204"/>
                          <a:cs typeface="Arial" panose="020B0604020202020204"/>
                        </a:rPr>
                        <a:t>How to present your poster</a:t>
                      </a:r>
                      <a:endParaRPr lang="en-US" sz="15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300" noProof="0" dirty="0">
                          <a:solidFill>
                            <a:srgbClr val="D9D9D9"/>
                          </a:solidFill>
                          <a:latin typeface="Arial" panose="020B0604020202020204"/>
                          <a:cs typeface="Arial" panose="020B0604020202020204"/>
                        </a:rPr>
                        <a:t>When you finish designing your poster and are ready to virtually present it, follow the conference organizers' instructions. </a:t>
                      </a:r>
                      <a:endParaRPr lang="en-US" sz="130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300" noProof="0" dirty="0">
                        <a:solidFill>
                          <a:srgbClr val="D9D9D9"/>
                        </a:solidFill>
                        <a:latin typeface="Arial" panose="020B0604020202020204"/>
                        <a:cs typeface="Arial" panose="020B0604020202020204"/>
                      </a:endParaRPr>
                    </a:p>
                  </a:txBody>
                  <a:tcPr marL="95264" marR="95264" marT="47632" marB="47632">
                    <a:solidFill>
                      <a:srgbClr val="010101"/>
                    </a:solidFill>
                  </a:tcPr>
                </a:tc>
                <a:tc hMerge="1">
                  <a:tcPr/>
                </a:tc>
                <a:tc hMerge="1">
                  <a:tcPr marL="95264" marR="95264" marT="47632" marB="47632">
                    <a:solidFill>
                      <a:srgbClr val="010101"/>
                    </a:solidFill>
                  </a:tcPr>
                </a:tc>
              </a:tr>
              <a:tr h="4224920">
                <a:tc gridSpan="3">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600" b="1" noProof="0" dirty="0">
                          <a:solidFill>
                            <a:srgbClr val="FFC000"/>
                          </a:solidFill>
                          <a:latin typeface="Arial" panose="020B0604020202020204"/>
                          <a:cs typeface="Arial" panose="020B0604020202020204"/>
                        </a:rPr>
                        <a:t>Publish, present virtually, share, and discuss!</a:t>
                      </a:r>
                      <a:endParaRPr lang="en-US" sz="16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1" noProof="0" dirty="0">
                          <a:solidFill>
                            <a:srgbClr val="D9D9D9"/>
                          </a:solidFill>
                          <a:latin typeface="Arial" panose="020B0604020202020204"/>
                          <a:cs typeface="Arial" panose="020B0604020202020204"/>
                        </a:rPr>
                        <a:t>Submit your poster and add it to the Research Poster Virtual Library.</a:t>
                      </a:r>
                      <a:br>
                        <a:rPr lang="en-US" sz="1400" b="1" noProof="0" dirty="0">
                          <a:solidFill>
                            <a:srgbClr val="D9D9D9"/>
                          </a:solidFill>
                          <a:latin typeface="Arial" panose="020B0604020202020204"/>
                          <a:cs typeface="Arial" panose="020B0604020202020204"/>
                        </a:rPr>
                      </a:br>
                      <a:br>
                        <a:rPr lang="en-US" sz="1400" b="1" noProof="0" dirty="0">
                          <a:solidFill>
                            <a:srgbClr val="D9D9D9"/>
                          </a:solidFill>
                          <a:latin typeface="Arial" panose="020B0604020202020204"/>
                          <a:cs typeface="Arial" panose="020B0604020202020204"/>
                        </a:rPr>
                      </a:br>
                      <a:r>
                        <a:rPr lang="en-US" sz="1400" b="1" noProof="0" dirty="0">
                          <a:solidFill>
                            <a:schemeClr val="accent4"/>
                          </a:solidFill>
                          <a:latin typeface="Arial" panose="020B0604020202020204"/>
                          <a:cs typeface="Arial" panose="020B0604020202020204"/>
                        </a:rPr>
                        <a:t>Continuous</a:t>
                      </a:r>
                      <a:r>
                        <a:rPr lang="en-US" sz="1400" b="1" noProof="0" dirty="0">
                          <a:solidFill>
                            <a:srgbClr val="D9D9D9"/>
                          </a:solidFill>
                          <a:latin typeface="Arial" panose="020B0604020202020204"/>
                          <a:cs typeface="Arial" panose="020B0604020202020204"/>
                        </a:rPr>
                        <a:t> </a:t>
                      </a:r>
                      <a:r>
                        <a:rPr lang="en-US" sz="1400" b="1" noProof="0" dirty="0">
                          <a:solidFill>
                            <a:srgbClr val="FFC000"/>
                          </a:solidFill>
                          <a:latin typeface="Arial" panose="020B0604020202020204"/>
                          <a:cs typeface="Arial" panose="020B0604020202020204"/>
                        </a:rPr>
                        <a:t>global reach</a:t>
                      </a:r>
                      <a:endParaRPr lang="en-US" sz="14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0" noProof="0" dirty="0">
                          <a:solidFill>
                            <a:srgbClr val="D9D9D9"/>
                          </a:solidFill>
                          <a:latin typeface="Arial" panose="020B0604020202020204"/>
                          <a:cs typeface="Arial" panose="020B0604020202020204"/>
                        </a:rPr>
                        <a:t>Share your research with thousands of students, educators, scientists, and researchers from all over the United States and the World.</a:t>
                      </a:r>
                      <a:endParaRPr lang="en-US" sz="1400" b="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400" b="1"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1" noProof="0" dirty="0">
                          <a:solidFill>
                            <a:srgbClr val="FFC000"/>
                          </a:solidFill>
                          <a:latin typeface="Arial" panose="020B0604020202020204"/>
                          <a:cs typeface="Arial" panose="020B0604020202020204"/>
                        </a:rPr>
                        <a:t>Full-featured poster showcase included</a:t>
                      </a:r>
                      <a:endParaRPr lang="en-US" sz="14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0" noProof="0" dirty="0">
                          <a:solidFill>
                            <a:srgbClr val="D9D9D9"/>
                          </a:solidFill>
                          <a:latin typeface="Arial" panose="020B0604020202020204"/>
                          <a:cs typeface="Arial" panose="020B0604020202020204"/>
                        </a:rPr>
                        <a:t>Present your poster on a  professional full-featured and customizable web page that includes full screen functions, social sharing, your own discussion board, private contact form, narration and more.</a:t>
                      </a:r>
                      <a:endParaRPr lang="en-US" sz="1400" b="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400" b="1"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1" noProof="0" dirty="0">
                          <a:solidFill>
                            <a:srgbClr val="FFC000"/>
                          </a:solidFill>
                          <a:latin typeface="Arial" panose="020B0604020202020204"/>
                          <a:cs typeface="Arial" panose="020B0604020202020204"/>
                        </a:rPr>
                        <a:t>Convenience for presenter groups and conference coordinators </a:t>
                      </a:r>
                      <a:endParaRPr lang="en-US" sz="14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0" noProof="0" dirty="0">
                          <a:solidFill>
                            <a:srgbClr val="D9D9D9"/>
                          </a:solidFill>
                          <a:latin typeface="Arial" panose="020B0604020202020204"/>
                          <a:cs typeface="Arial" panose="020B0604020202020204"/>
                        </a:rPr>
                        <a:t>Published posters can easily be presented at virtual conferences. Perfect solution for organizers of meetings and conferences.</a:t>
                      </a:r>
                      <a:br>
                        <a:rPr lang="en-US" sz="1400" b="1" noProof="0" dirty="0">
                          <a:solidFill>
                            <a:srgbClr val="D9D9D9"/>
                          </a:solidFill>
                          <a:latin typeface="Arial" panose="020B0604020202020204"/>
                          <a:cs typeface="Arial" panose="020B0604020202020204"/>
                        </a:rPr>
                      </a:br>
                      <a:endParaRPr lang="en-US" sz="1400" b="1"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600" b="1" noProof="0" dirty="0">
                          <a:solidFill>
                            <a:srgbClr val="FFC000"/>
                          </a:solidFill>
                          <a:latin typeface="Arial" panose="020B0604020202020204"/>
                          <a:cs typeface="Arial" panose="020B0604020202020204"/>
                          <a:hlinkClick r:id="rId10"/>
                        </a:rPr>
                        <a:t>https://www.PosterPresentations.com/</a:t>
                      </a:r>
                      <a:r>
                        <a:rPr lang="en-US" sz="1600" b="1" u="sng" noProof="0" dirty="0">
                          <a:solidFill>
                            <a:srgbClr val="FFC000"/>
                          </a:solidFill>
                          <a:latin typeface="Arial" panose="020B0604020202020204"/>
                          <a:cs typeface="Arial" panose="020B0604020202020204"/>
                          <a:hlinkClick r:id="rId10"/>
                        </a:rPr>
                        <a:t>research</a:t>
                      </a:r>
                      <a:endParaRPr lang="en-US" sz="1600" b="1" u="sng"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400" b="1" noProof="0" dirty="0">
                        <a:solidFill>
                          <a:srgbClr val="D9D9D9"/>
                        </a:solidFill>
                        <a:latin typeface="Arial" panose="020B0604020202020204"/>
                        <a:cs typeface="Arial" panose="020B0604020202020204"/>
                      </a:endParaRPr>
                    </a:p>
                  </a:txBody>
                  <a:tcPr marL="95264" marR="95264" marT="47632" marB="47632">
                    <a:solidFill>
                      <a:srgbClr val="003366"/>
                    </a:solidFill>
                  </a:tcPr>
                </a:tc>
                <a:tc hMerge="1">
                  <a:tcPr/>
                </a:tc>
                <a:tc hMerge="1">
                  <a:tcPr marL="95264" marR="95264" marT="47632" marB="47632">
                    <a:solidFill>
                      <a:schemeClr val="accent5">
                        <a:lumMod val="50000"/>
                      </a:schemeClr>
                    </a:solidFill>
                  </a:tcPr>
                </a:tc>
              </a:tr>
              <a:tr h="770816">
                <a:tc gridSpan="3">
                  <a:txBody>
                    <a:bodyPr/>
                    <a:lstStyle/>
                    <a:p>
                      <a:endParaRPr lang="en-US" sz="1300" dirty="0">
                        <a:solidFill>
                          <a:srgbClr val="1F3A4E"/>
                        </a:solidFill>
                      </a:endParaRPr>
                    </a:p>
                  </a:txBody>
                  <a:tcPr marL="95264" marR="95264" marT="47632" marB="47632">
                    <a:blipFill dpi="0" rotWithShape="1">
                      <a:blip r:embed="rId11">
                        <a:extLst>
                          <a:ext uri="{28A0092B-C50C-407E-A947-70E740481C1C}">
                            <a14:useLocalDpi xmlns:a14="http://schemas.microsoft.com/office/drawing/2010/main" val="0"/>
                          </a:ext>
                        </a:extLst>
                      </a:blip>
                      <a:srcRect/>
                      <a:stretch>
                        <a:fillRect/>
                      </a:stretch>
                    </a:blipFill>
                  </a:tcPr>
                </a:tc>
                <a:tc hMerge="1">
                  <a:tcPr/>
                </a:tc>
                <a:tc hMerge="1">
                  <a:tcPr marL="95264" marR="95264" marT="47632" marB="47632">
                    <a:blipFill dpi="0" rotWithShape="1">
                      <a:blip r:embed="rId11">
                        <a:extLst>
                          <a:ext uri="{28A0092B-C50C-407E-A947-70E740481C1C}">
                            <a14:useLocalDpi xmlns:a14="http://schemas.microsoft.com/office/drawing/2010/main" val="0"/>
                          </a:ext>
                        </a:extLst>
                      </a:blip>
                      <a:srcRect/>
                      <a:stretch>
                        <a:fillRect/>
                      </a:stretch>
                    </a:blipFill>
                  </a:tcPr>
                </a:tc>
              </a:tr>
              <a:tr h="560893">
                <a:tc>
                  <a:txBody>
                    <a:bodyPr/>
                    <a:lstStyle/>
                    <a:p>
                      <a:pPr>
                        <a:lnSpc>
                          <a:spcPct val="100000"/>
                        </a:lnSpc>
                      </a:pPr>
                      <a:r>
                        <a:rPr lang="en-US" sz="1000" dirty="0">
                          <a:solidFill>
                            <a:schemeClr val="bg1">
                              <a:lumMod val="85000"/>
                            </a:schemeClr>
                          </a:solidFill>
                          <a:latin typeface="Arial" panose="020B0604020202020204"/>
                          <a:cs typeface="Arial" panose="020B0604020202020204"/>
                        </a:rPr>
                        <a:t>© 2020</a:t>
                      </a:r>
                      <a:r>
                        <a:rPr lang="en-US" sz="1000" baseline="0" dirty="0">
                          <a:solidFill>
                            <a:schemeClr val="bg1">
                              <a:lumMod val="85000"/>
                            </a:schemeClr>
                          </a:solidFill>
                          <a:latin typeface="Arial" panose="020B0604020202020204"/>
                          <a:cs typeface="Arial" panose="020B0604020202020204"/>
                        </a:rPr>
                        <a:t> </a:t>
                      </a:r>
                      <a:r>
                        <a:rPr lang="en-US" sz="1000" dirty="0" err="1">
                          <a:solidFill>
                            <a:schemeClr val="bg1">
                              <a:lumMod val="85000"/>
                            </a:schemeClr>
                          </a:solidFill>
                          <a:latin typeface="Arial" panose="020B0604020202020204"/>
                          <a:cs typeface="Arial" panose="020B0604020202020204"/>
                        </a:rPr>
                        <a:t>PosterPresentations.com</a:t>
                      </a:r>
                      <a:br>
                        <a:rPr lang="en-US" sz="1000" dirty="0">
                          <a:solidFill>
                            <a:schemeClr val="bg1">
                              <a:lumMod val="85000"/>
                            </a:schemeClr>
                          </a:solidFill>
                          <a:latin typeface="Arial" panose="020B0604020202020204"/>
                          <a:cs typeface="Arial" panose="020B0604020202020204"/>
                        </a:rPr>
                      </a:br>
                      <a:r>
                        <a:rPr lang="en-US" sz="1000" dirty="0">
                          <a:solidFill>
                            <a:schemeClr val="bg1">
                              <a:lumMod val="85000"/>
                            </a:schemeClr>
                          </a:solidFill>
                          <a:latin typeface="Arial" panose="020B0604020202020204"/>
                          <a:cs typeface="Arial" panose="020B0604020202020204"/>
                        </a:rPr>
                        <a:t>2117 Fourth Street ,</a:t>
                      </a:r>
                      <a:r>
                        <a:rPr lang="en-US" sz="1000" baseline="0" dirty="0">
                          <a:solidFill>
                            <a:schemeClr val="bg1">
                              <a:lumMod val="85000"/>
                            </a:schemeClr>
                          </a:solidFill>
                          <a:latin typeface="Arial" panose="020B0604020202020204"/>
                          <a:cs typeface="Arial" panose="020B0604020202020204"/>
                        </a:rPr>
                        <a:t> STE C        </a:t>
                      </a:r>
                      <a:endParaRPr lang="en-US" sz="1000" baseline="0" dirty="0">
                        <a:solidFill>
                          <a:schemeClr val="bg1">
                            <a:lumMod val="85000"/>
                          </a:schemeClr>
                        </a:solidFill>
                        <a:latin typeface="Arial" panose="020B0604020202020204"/>
                        <a:cs typeface="Arial" panose="020B0604020202020204"/>
                      </a:endParaRPr>
                    </a:p>
                    <a:p>
                      <a:pPr>
                        <a:lnSpc>
                          <a:spcPct val="100000"/>
                        </a:lnSpc>
                      </a:pPr>
                      <a:r>
                        <a:rPr lang="en-US" sz="1000" baseline="0" dirty="0">
                          <a:solidFill>
                            <a:schemeClr val="bg1">
                              <a:lumMod val="85000"/>
                            </a:schemeClr>
                          </a:solidFill>
                          <a:latin typeface="Arial" panose="020B0604020202020204"/>
                          <a:cs typeface="Arial" panose="020B0604020202020204"/>
                        </a:rPr>
                        <a:t>Berkeley CA 94710 USA</a:t>
                      </a:r>
                      <a:endParaRPr lang="en-US" sz="1000" dirty="0">
                        <a:solidFill>
                          <a:schemeClr val="bg1">
                            <a:lumMod val="85000"/>
                          </a:schemeClr>
                        </a:solidFill>
                        <a:latin typeface="Arial" panose="020B0604020202020204"/>
                        <a:cs typeface="Arial" panose="020B0604020202020204"/>
                      </a:endParaRPr>
                    </a:p>
                  </a:txBody>
                  <a:tcPr marL="106881" marR="53440" marT="70140" marB="23380">
                    <a:solidFill>
                      <a:srgbClr val="010101"/>
                    </a:solidFill>
                  </a:tcPr>
                </a:tc>
                <a:tc gridSpan="2">
                  <a:txBody>
                    <a:bodyPr/>
                    <a:lstStyle/>
                    <a:p>
                      <a:pPr marL="0" marR="0" indent="0" algn="l" defTabSz="4389120" rtl="0" eaLnBrk="1" fontAlgn="auto" latinLnBrk="0" hangingPunct="1">
                        <a:lnSpc>
                          <a:spcPct val="100000"/>
                        </a:lnSpc>
                        <a:spcBef>
                          <a:spcPts val="0"/>
                        </a:spcBef>
                        <a:spcAft>
                          <a:spcPts val="0"/>
                        </a:spcAft>
                        <a:buClrTx/>
                        <a:buSzTx/>
                        <a:buFontTx/>
                        <a:buNone/>
                        <a:defRPr/>
                      </a:pPr>
                      <a:r>
                        <a:rPr lang="en-US" sz="1300" b="1" dirty="0">
                          <a:solidFill>
                            <a:srgbClr val="D0D0D0"/>
                          </a:solidFill>
                          <a:latin typeface="Arial" panose="020B0604020202020204"/>
                          <a:cs typeface="Arial" panose="020B0604020202020204"/>
                        </a:rPr>
                        <a:t>For poster-making tutorials</a:t>
                      </a:r>
                      <a:r>
                        <a:rPr lang="en-US" sz="1300" b="1" baseline="0" dirty="0">
                          <a:solidFill>
                            <a:srgbClr val="D0D0D0"/>
                          </a:solidFill>
                          <a:latin typeface="Arial" panose="020B0604020202020204"/>
                          <a:cs typeface="Arial" panose="020B0604020202020204"/>
                        </a:rPr>
                        <a:t> visit:</a:t>
                      </a:r>
                      <a:endParaRPr lang="en-US" sz="1300" b="1" baseline="0" dirty="0">
                        <a:solidFill>
                          <a:srgbClr val="D0D0D0"/>
                        </a:solidFill>
                        <a:latin typeface="Arial" panose="020B0604020202020204"/>
                        <a:cs typeface="Arial" panose="020B0604020202020204"/>
                      </a:endParaRPr>
                    </a:p>
                    <a:p>
                      <a:pPr marL="0" marR="0" indent="0" algn="l" defTabSz="4389120" rtl="0" eaLnBrk="1" fontAlgn="auto" latinLnBrk="0" hangingPunct="1">
                        <a:lnSpc>
                          <a:spcPct val="100000"/>
                        </a:lnSpc>
                        <a:spcBef>
                          <a:spcPts val="0"/>
                        </a:spcBef>
                        <a:spcAft>
                          <a:spcPts val="0"/>
                        </a:spcAft>
                        <a:buClrTx/>
                        <a:buSzTx/>
                        <a:buFontTx/>
                        <a:buNone/>
                        <a:defRPr/>
                      </a:pPr>
                      <a:r>
                        <a:rPr lang="en-US" sz="900" b="1" dirty="0">
                          <a:solidFill>
                            <a:srgbClr val="FFC000"/>
                          </a:solidFill>
                          <a:latin typeface="Arial" panose="020B0604020202020204"/>
                          <a:cs typeface="Arial" panose="020B0604020202020204"/>
                        </a:rPr>
                        <a:t>https://</a:t>
                      </a:r>
                      <a:r>
                        <a:rPr lang="en-US" sz="900" b="1" dirty="0" err="1">
                          <a:solidFill>
                            <a:srgbClr val="FFC000"/>
                          </a:solidFill>
                          <a:latin typeface="Arial" panose="020B0604020202020204"/>
                          <a:cs typeface="Arial" panose="020B0604020202020204"/>
                        </a:rPr>
                        <a:t>www.posterpresentations.com</a:t>
                      </a:r>
                      <a:r>
                        <a:rPr lang="en-US" sz="900" b="1" dirty="0">
                          <a:solidFill>
                            <a:srgbClr val="FFC000"/>
                          </a:solidFill>
                          <a:latin typeface="Arial" panose="020B0604020202020204"/>
                          <a:cs typeface="Arial" panose="020B0604020202020204"/>
                        </a:rPr>
                        <a:t>/</a:t>
                      </a:r>
                      <a:r>
                        <a:rPr lang="en-US" sz="900" b="1" dirty="0" err="1">
                          <a:solidFill>
                            <a:srgbClr val="FFC000"/>
                          </a:solidFill>
                          <a:latin typeface="Arial" panose="020B0604020202020204"/>
                          <a:cs typeface="Arial" panose="020B0604020202020204"/>
                        </a:rPr>
                        <a:t>helpdesk.html</a:t>
                      </a:r>
                      <a:endParaRPr lang="en-US" sz="900" dirty="0">
                        <a:solidFill>
                          <a:schemeClr val="bg1">
                            <a:lumMod val="85000"/>
                          </a:schemeClr>
                        </a:solidFill>
                        <a:latin typeface="Arial" panose="020B0604020202020204"/>
                        <a:cs typeface="Arial" panose="020B0604020202020204"/>
                      </a:endParaRPr>
                    </a:p>
                  </a:txBody>
                  <a:tcPr marL="95264" marR="95264" marT="47632" marB="47632">
                    <a:solidFill>
                      <a:srgbClr val="010101"/>
                    </a:solidFill>
                  </a:tcPr>
                </a:tc>
                <a:tc hMerge="1">
                  <a:tcPr marL="95264" marR="95264" marT="47632" marB="47632">
                    <a:solidFill>
                      <a:srgbClr val="010101"/>
                    </a:solidFill>
                  </a:tcPr>
                </a:tc>
              </a:tr>
            </a:tbl>
          </a:graphicData>
        </a:graphic>
      </p:graphicFrame>
    </p:spTree>
  </p:cSld>
  <p:clrMap bg1="lt1" tx1="dk1" bg2="lt2" tx2="dk2" accent1="accent1" accent2="accent2" accent3="accent3" accent4="accent4" accent5="accent5" accent6="accent6" hlink="hlink" folHlink="folHlink"/>
  <p:sldLayoutIdLst>
    <p:sldLayoutId id="2147483651" r:id="rId1"/>
  </p:sldLayoutIdLst>
  <p:txStyles>
    <p:titleStyle>
      <a:lvl1pPr algn="ctr" defTabSz="2675255" rtl="0" eaLnBrk="1" latinLnBrk="0" hangingPunct="1">
        <a:spcBef>
          <a:spcPct val="0"/>
        </a:spcBef>
        <a:buNone/>
        <a:defRPr sz="5335" kern="1200">
          <a:solidFill>
            <a:schemeClr val="bg1"/>
          </a:solidFill>
          <a:latin typeface="Trebuchet MS" panose="020B0603020202020204" pitchFamily="34" charset="0"/>
          <a:ea typeface="+mj-ea"/>
          <a:cs typeface="+mj-cs"/>
        </a:defRPr>
      </a:lvl1pPr>
    </p:titleStyle>
    <p:bodyStyle>
      <a:lvl1pPr marL="1003300" indent="-1003300" algn="l" defTabSz="2675255" rtl="0" eaLnBrk="1" latinLnBrk="0" hangingPunct="1">
        <a:spcBef>
          <a:spcPct val="20000"/>
        </a:spcBef>
        <a:buFont typeface="Arial" panose="020B0604020202020204" pitchFamily="34" charset="0"/>
        <a:buChar char="•"/>
        <a:defRPr sz="9385" kern="1200">
          <a:solidFill>
            <a:schemeClr val="tx1"/>
          </a:solidFill>
          <a:latin typeface="+mn-lt"/>
          <a:ea typeface="+mn-ea"/>
          <a:cs typeface="+mn-cs"/>
        </a:defRPr>
      </a:lvl1pPr>
      <a:lvl2pPr marL="2173605" indent="-836295" algn="l" defTabSz="2675255" rtl="0" eaLnBrk="1" latinLnBrk="0" hangingPunct="1">
        <a:spcBef>
          <a:spcPct val="20000"/>
        </a:spcBef>
        <a:buFont typeface="Arial" panose="020B0604020202020204" pitchFamily="34" charset="0"/>
        <a:buChar char="–"/>
        <a:defRPr sz="8215" kern="1200">
          <a:solidFill>
            <a:schemeClr val="tx1"/>
          </a:solidFill>
          <a:latin typeface="+mn-lt"/>
          <a:ea typeface="+mn-ea"/>
          <a:cs typeface="+mn-cs"/>
        </a:defRPr>
      </a:lvl2pPr>
      <a:lvl3pPr marL="3343910" indent="-668655" algn="l" defTabSz="2675255" rtl="0" eaLnBrk="1" latinLnBrk="0" hangingPunct="1">
        <a:spcBef>
          <a:spcPct val="20000"/>
        </a:spcBef>
        <a:buFont typeface="Arial" panose="020B0604020202020204" pitchFamily="34" charset="0"/>
        <a:buChar char="•"/>
        <a:defRPr sz="7040" kern="1200">
          <a:solidFill>
            <a:schemeClr val="tx1"/>
          </a:solidFill>
          <a:latin typeface="+mn-lt"/>
          <a:ea typeface="+mn-ea"/>
          <a:cs typeface="+mn-cs"/>
        </a:defRPr>
      </a:lvl3pPr>
      <a:lvl4pPr marL="468185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4pPr>
      <a:lvl5pPr marL="60191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p:bodyStyle>
    <p:otherStyle>
      <a:defPPr>
        <a:defRPr lang="en-US"/>
      </a:defPPr>
      <a:lvl1pPr marL="0" algn="l" defTabSz="2675255" rtl="0" eaLnBrk="1" latinLnBrk="0" hangingPunct="1">
        <a:defRPr sz="5225" kern="1200">
          <a:solidFill>
            <a:schemeClr val="tx1"/>
          </a:solidFill>
          <a:latin typeface="+mn-lt"/>
          <a:ea typeface="+mn-ea"/>
          <a:cs typeface="+mn-cs"/>
        </a:defRPr>
      </a:lvl1pPr>
      <a:lvl2pPr marL="1337310" algn="l" defTabSz="2675255" rtl="0" eaLnBrk="1" latinLnBrk="0" hangingPunct="1">
        <a:defRPr sz="5225" kern="1200">
          <a:solidFill>
            <a:schemeClr val="tx1"/>
          </a:solidFill>
          <a:latin typeface="+mn-lt"/>
          <a:ea typeface="+mn-ea"/>
          <a:cs typeface="+mn-cs"/>
        </a:defRPr>
      </a:lvl2pPr>
      <a:lvl3pPr marL="2675255" algn="l" defTabSz="2675255" rtl="0" eaLnBrk="1" latinLnBrk="0" hangingPunct="1">
        <a:defRPr sz="5225" kern="1200">
          <a:solidFill>
            <a:schemeClr val="tx1"/>
          </a:solidFill>
          <a:latin typeface="+mn-lt"/>
          <a:ea typeface="+mn-ea"/>
          <a:cs typeface="+mn-cs"/>
        </a:defRPr>
      </a:lvl3pPr>
      <a:lvl4pPr marL="4012565" algn="l" defTabSz="2675255" rtl="0" eaLnBrk="1" latinLnBrk="0" hangingPunct="1">
        <a:defRPr sz="5225" kern="1200">
          <a:solidFill>
            <a:schemeClr val="tx1"/>
          </a:solidFill>
          <a:latin typeface="+mn-lt"/>
          <a:ea typeface="+mn-ea"/>
          <a:cs typeface="+mn-cs"/>
        </a:defRPr>
      </a:lvl4pPr>
      <a:lvl5pPr marL="5350510" algn="l" defTabSz="2675255" rtl="0" eaLnBrk="1" latinLnBrk="0" hangingPunct="1">
        <a:defRPr sz="5225" kern="1200">
          <a:solidFill>
            <a:schemeClr val="tx1"/>
          </a:solidFill>
          <a:latin typeface="+mn-lt"/>
          <a:ea typeface="+mn-ea"/>
          <a:cs typeface="+mn-cs"/>
        </a:defRPr>
      </a:lvl5pPr>
      <a:lvl6pPr marL="6687820" algn="l" defTabSz="2675255" rtl="0" eaLnBrk="1" latinLnBrk="0" hangingPunct="1">
        <a:defRPr sz="5225" kern="1200">
          <a:solidFill>
            <a:schemeClr val="tx1"/>
          </a:solidFill>
          <a:latin typeface="+mn-lt"/>
          <a:ea typeface="+mn-ea"/>
          <a:cs typeface="+mn-cs"/>
        </a:defRPr>
      </a:lvl6pPr>
      <a:lvl7pPr marL="8025765" algn="l" defTabSz="2675255" rtl="0" eaLnBrk="1" latinLnBrk="0" hangingPunct="1">
        <a:defRPr sz="5225" kern="1200">
          <a:solidFill>
            <a:schemeClr val="tx1"/>
          </a:solidFill>
          <a:latin typeface="+mn-lt"/>
          <a:ea typeface="+mn-ea"/>
          <a:cs typeface="+mn-cs"/>
        </a:defRPr>
      </a:lvl7pPr>
      <a:lvl8pPr marL="9363075" algn="l" defTabSz="2675255" rtl="0" eaLnBrk="1" latinLnBrk="0" hangingPunct="1">
        <a:defRPr sz="5225" kern="1200">
          <a:solidFill>
            <a:schemeClr val="tx1"/>
          </a:solidFill>
          <a:latin typeface="+mn-lt"/>
          <a:ea typeface="+mn-ea"/>
          <a:cs typeface="+mn-cs"/>
        </a:defRPr>
      </a:lvl8pPr>
      <a:lvl9pPr marL="10701020" algn="l" defTabSz="2675255" rtl="0" eaLnBrk="1" latinLnBrk="0" hangingPunct="1">
        <a:defRPr sz="522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7" name="Rectangle 36"/>
          <p:cNvSpPr/>
          <p:nvPr userDrawn="1"/>
        </p:nvSpPr>
        <p:spPr>
          <a:xfrm rot="10800000">
            <a:off x="-2" y="15922872"/>
            <a:ext cx="29260801" cy="536328"/>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10" name="Text Box 14"/>
          <p:cNvSpPr txBox="1">
            <a:spLocks noChangeArrowheads="1"/>
          </p:cNvSpPr>
          <p:nvPr/>
        </p:nvSpPr>
        <p:spPr bwMode="auto">
          <a:xfrm>
            <a:off x="957921" y="16116301"/>
            <a:ext cx="1676400" cy="204085"/>
          </a:xfrm>
          <a:prstGeom prst="rect">
            <a:avLst/>
          </a:prstGeom>
          <a:noFill/>
          <a:ln w="9525">
            <a:noFill/>
            <a:miter lim="800000"/>
          </a:ln>
          <a:effectLst/>
        </p:spPr>
        <p:txBody>
          <a:bodyPr lIns="55627" tIns="27808" rIns="55627" bIns="27808">
            <a:spAutoFit/>
          </a:bodyPr>
          <a:lstStyle/>
          <a:p>
            <a:pPr eaLnBrk="0" hangingPunct="0">
              <a:lnSpc>
                <a:spcPct val="65000"/>
              </a:lnSpc>
              <a:spcBef>
                <a:spcPct val="50000"/>
              </a:spcBef>
              <a:defRPr/>
            </a:pPr>
            <a:r>
              <a:rPr lang="en-US" sz="320" b="1" dirty="0">
                <a:solidFill>
                  <a:schemeClr val="bg1">
                    <a:lumMod val="75000"/>
                  </a:schemeClr>
                </a:solidFill>
                <a:latin typeface="Arial" panose="020B0604020202020204" pitchFamily="34" charset="0"/>
              </a:rPr>
              <a:t>RESEARCH POSTER PRESENTATION DESIGN © 2019</a:t>
            </a:r>
            <a:endParaRPr lang="en-US" sz="320" b="1" dirty="0">
              <a:solidFill>
                <a:schemeClr val="bg1">
                  <a:lumMod val="75000"/>
                </a:schemeClr>
              </a:solidFill>
              <a:latin typeface="Arial" panose="020B0604020202020204" pitchFamily="34" charset="0"/>
            </a:endParaRPr>
          </a:p>
          <a:p>
            <a:pPr eaLnBrk="0" hangingPunct="0">
              <a:lnSpc>
                <a:spcPct val="65000"/>
              </a:lnSpc>
              <a:spcBef>
                <a:spcPct val="50000"/>
              </a:spcBef>
              <a:defRPr/>
            </a:pPr>
            <a:r>
              <a:rPr lang="en-US" sz="640" b="1" dirty="0">
                <a:solidFill>
                  <a:schemeClr val="bg1">
                    <a:lumMod val="75000"/>
                  </a:schemeClr>
                </a:solidFill>
                <a:latin typeface="Arial" panose="020B0604020202020204" pitchFamily="34" charset="0"/>
              </a:rPr>
              <a:t>www.PosterPresentations.com</a:t>
            </a:r>
            <a:endParaRPr lang="en-US" sz="640" b="1" dirty="0">
              <a:solidFill>
                <a:schemeClr val="bg1">
                  <a:lumMod val="75000"/>
                </a:schemeClr>
              </a:solidFill>
              <a:latin typeface="Arial" panose="020B0604020202020204" pitchFamily="34" charset="0"/>
            </a:endParaRPr>
          </a:p>
        </p:txBody>
      </p:sp>
      <p:sp>
        <p:nvSpPr>
          <p:cNvPr id="38" name="Rectangle 37"/>
          <p:cNvSpPr/>
          <p:nvPr userDrawn="1"/>
        </p:nvSpPr>
        <p:spPr>
          <a:xfrm>
            <a:off x="-1" y="-55064"/>
            <a:ext cx="29260801" cy="536328"/>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39" name="Rectangle 38"/>
          <p:cNvSpPr/>
          <p:nvPr userDrawn="1"/>
        </p:nvSpPr>
        <p:spPr>
          <a:xfrm>
            <a:off x="1" y="2212340"/>
            <a:ext cx="29260800" cy="176023"/>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40" name="Rounded Rectangle 39"/>
          <p:cNvSpPr/>
          <p:nvPr userDrawn="1"/>
        </p:nvSpPr>
        <p:spPr>
          <a:xfrm>
            <a:off x="623438" y="2628900"/>
            <a:ext cx="6691762" cy="13273652"/>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41" name="Rounded Rectangle 40"/>
          <p:cNvSpPr/>
          <p:nvPr userDrawn="1"/>
        </p:nvSpPr>
        <p:spPr>
          <a:xfrm>
            <a:off x="21959438" y="2628900"/>
            <a:ext cx="6691762" cy="13273652"/>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42" name="Rounded Rectangle 41"/>
          <p:cNvSpPr/>
          <p:nvPr userDrawn="1"/>
        </p:nvSpPr>
        <p:spPr>
          <a:xfrm>
            <a:off x="7697362" y="2628900"/>
            <a:ext cx="13879915" cy="13273652"/>
          </a:xfrm>
          <a:prstGeom prst="roundRect">
            <a:avLst>
              <a:gd name="adj" fmla="val 1155"/>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graphicFrame>
        <p:nvGraphicFramePr>
          <p:cNvPr id="12" name="Table 11"/>
          <p:cNvGraphicFramePr>
            <a:graphicFrameLocks noGrp="1"/>
          </p:cNvGraphicFramePr>
          <p:nvPr userDrawn="1"/>
        </p:nvGraphicFramePr>
        <p:xfrm>
          <a:off x="-5980711" y="48126"/>
          <a:ext cx="5621803" cy="16470768"/>
        </p:xfrm>
        <a:graphic>
          <a:graphicData uri="http://schemas.openxmlformats.org/drawingml/2006/table">
            <a:tbl>
              <a:tblPr firstRow="1" bandRow="1">
                <a:tableStyleId>{5C22544A-7EE6-4342-B048-85BDC9FD1C3A}</a:tableStyleId>
              </a:tblPr>
              <a:tblGrid>
                <a:gridCol w="2410585"/>
                <a:gridCol w="3211218"/>
              </a:tblGrid>
              <a:tr h="668723">
                <a:tc gridSpan="2">
                  <a:txBody>
                    <a:bodyPr/>
                    <a:lstStyle/>
                    <a:p>
                      <a:pPr marL="0" marR="0" indent="0" algn="ctr" defTabSz="4389120" rtl="0" eaLnBrk="1" fontAlgn="auto" latinLnBrk="0" hangingPunct="1">
                        <a:lnSpc>
                          <a:spcPct val="100000"/>
                        </a:lnSpc>
                        <a:spcBef>
                          <a:spcPts val="0"/>
                        </a:spcBef>
                        <a:spcAft>
                          <a:spcPts val="0"/>
                        </a:spcAft>
                        <a:buClrTx/>
                        <a:buSzTx/>
                        <a:buFontTx/>
                        <a:buNone/>
                        <a:defRPr/>
                      </a:pPr>
                      <a:r>
                        <a:rPr lang="en-US" sz="1900" b="0" spc="600" dirty="0">
                          <a:solidFill>
                            <a:srgbClr val="1F3A4E"/>
                          </a:solidFill>
                          <a:latin typeface="Arial Black" panose="020B0A04020102020204" pitchFamily="34" charset="0"/>
                        </a:rPr>
                        <a:t>QUICK START GUIDE</a:t>
                      </a:r>
                      <a:br>
                        <a:rPr lang="en-US" sz="1900" b="0" spc="600" dirty="0">
                          <a:solidFill>
                            <a:srgbClr val="1F3A4E"/>
                          </a:solidFill>
                          <a:latin typeface="Arial Black" panose="020B0A04020102020204" pitchFamily="34" charset="0"/>
                        </a:rPr>
                      </a:br>
                      <a:r>
                        <a:rPr lang="en-US" sz="1400" b="1" spc="0" dirty="0">
                          <a:solidFill>
                            <a:srgbClr val="FF0000"/>
                          </a:solidFill>
                          <a:latin typeface="Trebuchet MS" panose="020B0603020202020204" pitchFamily="34" charset="0"/>
                        </a:rPr>
                        <a:t>(THIS SIDEBAR WILL NOT PRINT)</a:t>
                      </a:r>
                      <a:endParaRPr lang="en-US" sz="1900" b="1" spc="600" dirty="0">
                        <a:solidFill>
                          <a:schemeClr val="bg1"/>
                        </a:solidFill>
                        <a:latin typeface="Trebuchet MS" panose="020B0603020202020204" pitchFamily="34" charset="0"/>
                      </a:endParaRPr>
                    </a:p>
                  </a:txBody>
                  <a:tcPr marL="71080" marR="71080" marT="35540" marB="35540">
                    <a:solidFill>
                      <a:srgbClr val="FFC000"/>
                    </a:solidFill>
                  </a:tcPr>
                </a:tc>
                <a:tc hMerge="1">
                  <a:tcPr/>
                </a:tc>
              </a:tr>
              <a:tr h="2116496">
                <a:tc gridSpan="2">
                  <a:txBody>
                    <a:bodyPr/>
                    <a:lstStyle/>
                    <a:p>
                      <a:pPr defTabSz="3765550"/>
                      <a:r>
                        <a:rPr lang="en-US" sz="1000" i="0" dirty="0">
                          <a:solidFill>
                            <a:srgbClr val="D9D9D9"/>
                          </a:solidFill>
                          <a:latin typeface="Arial" panose="020B0604020202020204"/>
                          <a:cs typeface="Arial" panose="020B0604020202020204"/>
                        </a:rPr>
                        <a:t>This PowerPoint template produces a </a:t>
                      </a:r>
                      <a:r>
                        <a:rPr lang="en-US" sz="1200" i="0" dirty="0">
                          <a:solidFill>
                            <a:srgbClr val="FFC000"/>
                          </a:solidFill>
                          <a:latin typeface="Arial" panose="020B0604020202020204"/>
                          <a:cs typeface="Arial" panose="020B0604020202020204"/>
                        </a:rPr>
                        <a:t>wide screen size (16:9 Ratio) virtual </a:t>
                      </a:r>
                      <a:r>
                        <a:rPr lang="en-US" sz="1000" i="0" dirty="0">
                          <a:solidFill>
                            <a:srgbClr val="D9D9D9"/>
                          </a:solidFill>
                          <a:latin typeface="Arial" panose="020B0604020202020204"/>
                          <a:cs typeface="Arial" panose="020B0604020202020204"/>
                        </a:rPr>
                        <a:t>presentation poster. You can use it to create your research poster by placing your title, subtitle, text, tables, charts and photos. </a:t>
                      </a:r>
                      <a:endParaRPr lang="en-US" sz="1000" i="0" dirty="0">
                        <a:solidFill>
                          <a:srgbClr val="D9D9D9"/>
                        </a:solidFill>
                        <a:latin typeface="Arial" panose="020B0604020202020204"/>
                        <a:cs typeface="Arial" panose="020B0604020202020204"/>
                      </a:endParaRPr>
                    </a:p>
                    <a:p>
                      <a:pPr defTabSz="3765550"/>
                      <a:endParaRPr lang="en-US" sz="1000" i="0" dirty="0">
                        <a:solidFill>
                          <a:srgbClr val="D9D9D9"/>
                        </a:solidFill>
                        <a:latin typeface="Arial" panose="020B0604020202020204"/>
                        <a:cs typeface="Arial" panose="020B0604020202020204"/>
                      </a:endParaRPr>
                    </a:p>
                    <a:p>
                      <a:pPr defTabSz="3765550"/>
                      <a:r>
                        <a:rPr lang="en-US" sz="1000" i="0" dirty="0">
                          <a:solidFill>
                            <a:srgbClr val="D9D9D9"/>
                          </a:solidFill>
                          <a:latin typeface="Arial" panose="020B0604020202020204"/>
                          <a:cs typeface="Arial" panose="020B0604020202020204"/>
                        </a:rPr>
                        <a:t>We provide a series of online tutorials that will guide you through the poster design process and answer your poster production questions. For complete template tutorials, go online to </a:t>
                      </a:r>
                      <a:r>
                        <a:rPr lang="en-US" sz="1000" i="0" dirty="0" err="1">
                          <a:solidFill>
                            <a:srgbClr val="FFC000"/>
                          </a:solidFill>
                          <a:latin typeface="Arial" panose="020B0604020202020204"/>
                          <a:cs typeface="Arial" panose="020B0604020202020204"/>
                        </a:rPr>
                        <a:t>PosterPresentations.com</a:t>
                      </a:r>
                      <a:r>
                        <a:rPr lang="en-US" sz="1000" i="0" dirty="0">
                          <a:solidFill>
                            <a:srgbClr val="D9D9D9"/>
                          </a:solidFill>
                          <a:latin typeface="Arial" panose="020B0604020202020204"/>
                          <a:cs typeface="Arial" panose="020B0604020202020204"/>
                        </a:rPr>
                        <a:t> and click on the  </a:t>
                      </a:r>
                      <a:r>
                        <a:rPr lang="en-US" sz="1000" i="0" dirty="0">
                          <a:solidFill>
                            <a:srgbClr val="FFC000"/>
                          </a:solidFill>
                          <a:latin typeface="Arial" panose="020B0604020202020204"/>
                          <a:cs typeface="Arial" panose="020B0604020202020204"/>
                        </a:rPr>
                        <a:t>HELP DESK</a:t>
                      </a:r>
                      <a:r>
                        <a:rPr lang="en-US" sz="1000" i="0" baseline="0" dirty="0">
                          <a:solidFill>
                            <a:srgbClr val="D9D9D9"/>
                          </a:solidFill>
                          <a:latin typeface="Arial" panose="020B0604020202020204"/>
                          <a:cs typeface="Arial" panose="020B0604020202020204"/>
                        </a:rPr>
                        <a:t> </a:t>
                      </a:r>
                      <a:r>
                        <a:rPr lang="en-US" sz="1000" i="0" dirty="0">
                          <a:solidFill>
                            <a:srgbClr val="D9D9D9"/>
                          </a:solidFill>
                          <a:latin typeface="Arial" panose="020B0604020202020204"/>
                          <a:cs typeface="Arial" panose="020B0604020202020204"/>
                        </a:rPr>
                        <a:t>tab.</a:t>
                      </a:r>
                      <a:endParaRPr lang="en-US" sz="1000" i="0" dirty="0">
                        <a:solidFill>
                          <a:srgbClr val="D9D9D9"/>
                        </a:solidFill>
                        <a:latin typeface="Arial" panose="020B0604020202020204"/>
                        <a:cs typeface="Arial" panose="020B0604020202020204"/>
                      </a:endParaRPr>
                    </a:p>
                    <a:p>
                      <a:pPr defTabSz="3765550"/>
                      <a:endParaRPr lang="en-US" sz="1000" i="0" dirty="0">
                        <a:solidFill>
                          <a:srgbClr val="D9D9D9"/>
                        </a:solidFill>
                        <a:latin typeface="Arial" panose="020B0604020202020204"/>
                        <a:cs typeface="Arial" panose="020B0604020202020204"/>
                      </a:endParaRPr>
                    </a:p>
                    <a:p>
                      <a:pPr defTabSz="3765550"/>
                      <a:r>
                        <a:rPr lang="en-US" sz="1000" i="0" dirty="0">
                          <a:solidFill>
                            <a:srgbClr val="D9D9D9"/>
                          </a:solidFill>
                          <a:latin typeface="Arial" panose="020B0604020202020204"/>
                          <a:cs typeface="Arial" panose="020B0604020202020204"/>
                        </a:rPr>
                        <a:t>To print your poster using our same-day professional printing service, go online to </a:t>
                      </a:r>
                      <a:r>
                        <a:rPr lang="en-US" sz="1000" i="0" dirty="0" err="1">
                          <a:solidFill>
                            <a:srgbClr val="FFC000"/>
                          </a:solidFill>
                          <a:latin typeface="Arial" panose="020B0604020202020204"/>
                          <a:cs typeface="Arial" panose="020B0604020202020204"/>
                        </a:rPr>
                        <a:t>PosterPresentations.com</a:t>
                      </a:r>
                      <a:r>
                        <a:rPr lang="en-US" sz="1000" i="0" dirty="0">
                          <a:solidFill>
                            <a:srgbClr val="D9D9D9"/>
                          </a:solidFill>
                          <a:latin typeface="Arial" panose="020B0604020202020204"/>
                          <a:cs typeface="Arial" panose="020B0604020202020204"/>
                        </a:rPr>
                        <a:t> and click on "</a:t>
                      </a:r>
                      <a:r>
                        <a:rPr lang="en-US" sz="1000" i="0" dirty="0">
                          <a:solidFill>
                            <a:srgbClr val="FFC000"/>
                          </a:solidFill>
                          <a:latin typeface="Arial" panose="020B0604020202020204"/>
                          <a:cs typeface="Arial" panose="020B0604020202020204"/>
                        </a:rPr>
                        <a:t>Order your poster</a:t>
                      </a:r>
                      <a:r>
                        <a:rPr lang="en-US" sz="1000" i="0" dirty="0">
                          <a:solidFill>
                            <a:srgbClr val="D9D9D9"/>
                          </a:solidFill>
                          <a:latin typeface="Arial" panose="020B0604020202020204"/>
                          <a:cs typeface="Arial" panose="020B0604020202020204"/>
                        </a:rPr>
                        <a:t>".</a:t>
                      </a:r>
                      <a:endParaRPr lang="en-US" sz="1000" b="1" dirty="0">
                        <a:solidFill>
                          <a:srgbClr val="D9D9D9"/>
                        </a:solidFill>
                        <a:latin typeface="Arial" panose="020B0604020202020204"/>
                        <a:cs typeface="Arial" panose="020B0604020202020204"/>
                      </a:endParaRPr>
                    </a:p>
                  </a:txBody>
                  <a:tcPr marL="71080" marR="71080" marT="35540" marB="35540">
                    <a:solidFill>
                      <a:srgbClr val="010101"/>
                    </a:solidFill>
                  </a:tcPr>
                </a:tc>
                <a:tc hMerge="1">
                  <a:tcPr>
                    <a:solidFill>
                      <a:schemeClr val="tx1">
                        <a:lumMod val="95000"/>
                        <a:lumOff val="5000"/>
                      </a:schemeClr>
                    </a:solidFill>
                  </a:tcPr>
                </a:tc>
              </a:tr>
              <a:tr h="2300540">
                <a:tc>
                  <a:txBody>
                    <a:bodyPr/>
                    <a:lstStyle/>
                    <a:p>
                      <a:pPr algn="ctr"/>
                      <a:endParaRPr lang="en-US" sz="1200" dirty="0">
                        <a:solidFill>
                          <a:srgbClr val="1F3A4E"/>
                        </a:solidFill>
                      </a:endParaRPr>
                    </a:p>
                    <a:p>
                      <a:pPr marL="0" marR="0" indent="0" algn="ctr" defTabSz="5015865" rtl="0" eaLnBrk="1" fontAlgn="auto" latinLnBrk="0" hangingPunct="1">
                        <a:lnSpc>
                          <a:spcPct val="100000"/>
                        </a:lnSpc>
                        <a:spcBef>
                          <a:spcPts val="0"/>
                        </a:spcBef>
                        <a:spcAft>
                          <a:spcPts val="0"/>
                        </a:spcAft>
                        <a:buClrTx/>
                        <a:buSzTx/>
                        <a:buFontTx/>
                        <a:buNone/>
                        <a:defRPr/>
                      </a:pPr>
                      <a:r>
                        <a:rPr lang="en-US" sz="1200" dirty="0">
                          <a:solidFill>
                            <a:schemeClr val="bg1"/>
                          </a:solidFill>
                          <a:latin typeface="Arial" panose="020B0604020202020204" pitchFamily="34" charset="0"/>
                          <a:cs typeface="Arial" panose="020B0604020202020204" pitchFamily="34" charset="0"/>
                        </a:rPr>
                        <a:t>This is a template for a </a:t>
                      </a:r>
                      <a:endParaRPr lang="en-US" sz="1200" dirty="0">
                        <a:solidFill>
                          <a:schemeClr val="bg1"/>
                        </a:solidFill>
                        <a:latin typeface="Arial" panose="020B0604020202020204" pitchFamily="34" charset="0"/>
                        <a:cs typeface="Arial" panose="020B0604020202020204" pitchFamily="34" charset="0"/>
                      </a:endParaRPr>
                    </a:p>
                    <a:p>
                      <a:pPr algn="ctr"/>
                      <a:r>
                        <a:rPr lang="en-US" sz="1200" dirty="0">
                          <a:solidFill>
                            <a:schemeClr val="bg1"/>
                          </a:solidFill>
                          <a:latin typeface="Arial" panose="020B0604020202020204" pitchFamily="34" charset="0"/>
                          <a:cs typeface="Arial" panose="020B0604020202020204" pitchFamily="34" charset="0"/>
                        </a:rPr>
                        <a:t>presentation poster</a:t>
                      </a:r>
                      <a:br>
                        <a:rPr lang="en-US" sz="1200" dirty="0">
                          <a:solidFill>
                            <a:schemeClr val="bg1"/>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Virtual</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Wide Screen</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(16:9 Ratio)</a:t>
                      </a:r>
                      <a:br>
                        <a:rPr lang="en-US" sz="1200" dirty="0">
                          <a:solidFill>
                            <a:schemeClr val="bg1"/>
                          </a:solidFill>
                          <a:latin typeface="Arial" panose="020B0604020202020204" pitchFamily="34" charset="0"/>
                          <a:cs typeface="Arial" panose="020B0604020202020204" pitchFamily="34" charset="0"/>
                        </a:rPr>
                      </a:br>
                      <a:endParaRPr lang="en-US" sz="1200" dirty="0">
                        <a:solidFill>
                          <a:srgbClr val="1F3A4E"/>
                        </a:solidFill>
                      </a:endParaRPr>
                    </a:p>
                  </a:txBody>
                  <a:tcPr marL="52579" marR="52579" marT="23003" marB="23003">
                    <a:solidFill>
                      <a:srgbClr val="010101"/>
                    </a:solidFill>
                  </a:tcPr>
                </a:tc>
                <a:tc>
                  <a:txBody>
                    <a:bodyPr/>
                    <a:lstStyle/>
                    <a:p>
                      <a:pPr marL="0" marR="0" indent="0" algn="l" defTabSz="4389120" rtl="0" eaLnBrk="1" fontAlgn="auto" latinLnBrk="0" hangingPunct="1">
                        <a:lnSpc>
                          <a:spcPct val="100000"/>
                        </a:lnSpc>
                        <a:spcBef>
                          <a:spcPts val="0"/>
                        </a:spcBef>
                        <a:spcAft>
                          <a:spcPts val="0"/>
                        </a:spcAft>
                        <a:buClrTx/>
                        <a:buSzTx/>
                        <a:buFontTx/>
                        <a:buNone/>
                        <a:defRPr/>
                      </a:pPr>
                      <a:r>
                        <a:rPr lang="en-US" sz="1200" b="1" baseline="0" dirty="0">
                          <a:solidFill>
                            <a:srgbClr val="FFC000"/>
                          </a:solidFill>
                          <a:latin typeface="Arial" panose="020B0604020202020204" pitchFamily="34" charset="0"/>
                          <a:cs typeface="Arial" panose="020B0604020202020204" pitchFamily="34" charset="0"/>
                        </a:rPr>
                        <a:t>Important: Check the template size</a:t>
                      </a:r>
                      <a:br>
                        <a:rPr lang="en-US" sz="1000" b="0" baseline="0" dirty="0">
                          <a:solidFill>
                            <a:srgbClr val="FFC000"/>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27 tall x 48 wide</a:t>
                      </a:r>
                      <a:br>
                        <a:rPr lang="en-US" sz="1000" b="0" baseline="0" dirty="0">
                          <a:solidFill>
                            <a:srgbClr val="FFC000"/>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36 tall x 64 wide</a:t>
                      </a:r>
                      <a:endParaRPr lang="en-US" sz="1000" b="0" baseline="0" dirty="0">
                        <a:solidFill>
                          <a:srgbClr val="FFC000"/>
                        </a:solidFill>
                        <a:latin typeface="Arial" panose="020B0604020202020204" pitchFamily="34" charset="0"/>
                        <a:cs typeface="Arial" panose="020B0604020202020204" pitchFamily="34" charset="0"/>
                      </a:endParaRPr>
                    </a:p>
                    <a:p>
                      <a:pPr marL="0" marR="0" indent="0" algn="l" defTabSz="4389120" rtl="0" eaLnBrk="1" fontAlgn="auto" latinLnBrk="0" hangingPunct="1">
                        <a:lnSpc>
                          <a:spcPct val="100000"/>
                        </a:lnSpc>
                        <a:spcBef>
                          <a:spcPts val="0"/>
                        </a:spcBef>
                        <a:spcAft>
                          <a:spcPts val="0"/>
                        </a:spcAft>
                        <a:buClrTx/>
                        <a:buSzTx/>
                        <a:buFontTx/>
                        <a:buNone/>
                        <a:defRPr/>
                      </a:pPr>
                      <a:r>
                        <a:rPr lang="en-US" sz="1000" b="0" baseline="0" dirty="0">
                          <a:solidFill>
                            <a:srgbClr val="FFC000"/>
                          </a:solidFill>
                          <a:latin typeface="Arial" panose="020B0604020202020204" pitchFamily="34" charset="0"/>
                          <a:cs typeface="Arial" panose="020B0604020202020204" pitchFamily="34" charset="0"/>
                        </a:rPr>
                        <a:t>45 tall x 80 wide</a:t>
                      </a:r>
                      <a:endParaRPr lang="en-US" sz="1000" b="0" baseline="0" dirty="0">
                        <a:solidFill>
                          <a:srgbClr val="FFC000"/>
                        </a:solidFill>
                        <a:latin typeface="Arial" panose="020B0604020202020204" pitchFamily="34" charset="0"/>
                        <a:cs typeface="Arial" panose="020B0604020202020204" pitchFamily="34" charset="0"/>
                      </a:endParaRPr>
                    </a:p>
                  </a:txBody>
                  <a:tcPr marL="105158" marR="52579" marT="69009" marB="23003">
                    <a:solidFill>
                      <a:srgbClr val="010101"/>
                    </a:solidFill>
                  </a:tcPr>
                </a:tc>
              </a:tr>
              <a:tr h="2157787">
                <a:tc>
                  <a:txBody>
                    <a:bodyPr/>
                    <a:lstStyle/>
                    <a:p>
                      <a:endParaRPr lang="en-US" sz="1000" dirty="0">
                        <a:solidFill>
                          <a:srgbClr val="1F3A4E"/>
                        </a:solidFill>
                      </a:endParaRPr>
                    </a:p>
                  </a:txBody>
                  <a:tcPr marL="52579" marR="52579" marT="23003" marB="23003">
                    <a:blipFill rotWithShape="1">
                      <a:blip r:embed="rId2"/>
                      <a:stretch>
                        <a:fillRect/>
                      </a:stretch>
                    </a:blipFill>
                  </a:tcPr>
                </a:tc>
                <a:tc>
                  <a:txBody>
                    <a:bodyPr/>
                    <a:lstStyle/>
                    <a:p>
                      <a:pPr algn="l"/>
                      <a:r>
                        <a:rPr lang="en-US" sz="1200" b="1" baseline="0" dirty="0">
                          <a:solidFill>
                            <a:srgbClr val="FFC000"/>
                          </a:solidFill>
                          <a:latin typeface="Arial" panose="020B0604020202020204" pitchFamily="34" charset="0"/>
                          <a:cs typeface="Arial" panose="020B0604020202020204" pitchFamily="34" charset="0"/>
                        </a:rPr>
                        <a:t>How to </a:t>
                      </a:r>
                      <a:r>
                        <a:rPr lang="en-US" sz="2000" b="1" baseline="0" dirty="0">
                          <a:solidFill>
                            <a:srgbClr val="FFC000"/>
                          </a:solidFill>
                          <a:latin typeface="Arial" panose="020B0604020202020204" pitchFamily="34" charset="0"/>
                          <a:cs typeface="Arial" panose="020B0604020202020204" pitchFamily="34" charset="0"/>
                        </a:rPr>
                        <a:t>Zoom in </a:t>
                      </a:r>
                      <a:r>
                        <a:rPr lang="en-US" sz="1200" b="1" baseline="0" dirty="0">
                          <a:solidFill>
                            <a:srgbClr val="FFC000"/>
                          </a:solidFill>
                          <a:latin typeface="Arial" panose="020B0604020202020204" pitchFamily="34" charset="0"/>
                          <a:cs typeface="Arial" panose="020B0604020202020204" pitchFamily="34" charset="0"/>
                        </a:rPr>
                        <a:t>and </a:t>
                      </a:r>
                      <a:r>
                        <a:rPr lang="en-US" sz="900" b="1" baseline="0" dirty="0">
                          <a:solidFill>
                            <a:srgbClr val="FFC000"/>
                          </a:solidFill>
                          <a:latin typeface="Arial" panose="020B0604020202020204" pitchFamily="34" charset="0"/>
                          <a:cs typeface="Arial" panose="020B0604020202020204" pitchFamily="34" charset="0"/>
                        </a:rPr>
                        <a:t>out</a:t>
                      </a:r>
                      <a:endParaRPr lang="en-US" sz="1200" b="1" baseline="0" dirty="0">
                        <a:solidFill>
                          <a:srgbClr val="FFC000"/>
                        </a:solidFill>
                        <a:latin typeface="Arial" panose="020B0604020202020204" pitchFamily="34" charset="0"/>
                        <a:cs typeface="Arial" panose="020B0604020202020204" pitchFamily="34" charset="0"/>
                      </a:endParaRPr>
                    </a:p>
                    <a:p>
                      <a:pPr algn="l"/>
                      <a:r>
                        <a:rPr lang="en-US" sz="1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1. </a:t>
                      </a:r>
                      <a:r>
                        <a:rPr lang="en-US" sz="1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2. </a:t>
                      </a:r>
                      <a:r>
                        <a:rPr lang="en-US" sz="1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endParaRPr lang="en-US" sz="1000" b="0" baseline="0" dirty="0">
                        <a:solidFill>
                          <a:srgbClr val="D9D9D9"/>
                        </a:solidFill>
                        <a:latin typeface="Arial" panose="020B0604020202020204" pitchFamily="34" charset="0"/>
                        <a:cs typeface="Arial" panose="020B0604020202020204" pitchFamily="34" charset="0"/>
                      </a:endParaRPr>
                    </a:p>
                  </a:txBody>
                  <a:tcPr marL="105158" marR="52579" marT="69009" marB="23003">
                    <a:solidFill>
                      <a:srgbClr val="010101"/>
                    </a:solidFill>
                  </a:tcPr>
                </a:tc>
              </a:tr>
              <a:tr h="910736">
                <a:tc gridSpan="2">
                  <a:txBody>
                    <a:bodyPr/>
                    <a:lstStyle/>
                    <a:p>
                      <a:pPr marL="0" marR="0" lvl="0" indent="0" algn="l" defTabSz="4389120" rtl="0" eaLnBrk="1" fontAlgn="auto" latinLnBrk="0" hangingPunct="1">
                        <a:lnSpc>
                          <a:spcPct val="100000"/>
                        </a:lnSpc>
                        <a:spcBef>
                          <a:spcPts val="0"/>
                        </a:spcBef>
                        <a:spcAft>
                          <a:spcPts val="0"/>
                        </a:spcAft>
                        <a:buClrTx/>
                        <a:buSzTx/>
                        <a:buFontTx/>
                        <a:buNone/>
                        <a:defRPr/>
                      </a:pPr>
                      <a:r>
                        <a:rPr lang="en-US" sz="1200" b="1" baseline="0" dirty="0">
                          <a:solidFill>
                            <a:srgbClr val="FFC000"/>
                          </a:solidFill>
                          <a:latin typeface="Arial" panose="020B0604020202020204" pitchFamily="34" charset="0"/>
                          <a:cs typeface="Arial" panose="020B0604020202020204" pitchFamily="34" charset="0"/>
                        </a:rPr>
                        <a:t>Ruler and Guides</a:t>
                      </a:r>
                      <a:br>
                        <a:rPr lang="en-US" sz="1000" b="0" baseline="0" dirty="0">
                          <a:solidFill>
                            <a:srgbClr val="FFC000"/>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endParaRPr lang="en-US" sz="1000" b="0" baseline="0" dirty="0">
                        <a:solidFill>
                          <a:srgbClr val="D9D9D9"/>
                        </a:solidFill>
                        <a:latin typeface="Arial" panose="020B0604020202020204" pitchFamily="34" charset="0"/>
                        <a:cs typeface="Arial" panose="020B0604020202020204" pitchFamily="34" charset="0"/>
                      </a:endParaRPr>
                    </a:p>
                  </a:txBody>
                  <a:tcPr marL="142161" marR="71080" marT="106621" marB="35540">
                    <a:solidFill>
                      <a:srgbClr val="010101"/>
                    </a:solidFill>
                  </a:tcPr>
                </a:tc>
                <a:tc hMerge="1">
                  <a:tcPr marL="182880" marT="137160">
                    <a:solidFill>
                      <a:schemeClr val="tx1">
                        <a:lumMod val="95000"/>
                        <a:lumOff val="5000"/>
                      </a:schemeClr>
                    </a:solidFill>
                  </a:tcPr>
                </a:tc>
              </a:tr>
              <a:tr h="1924157">
                <a:tc>
                  <a:txBody>
                    <a:bodyPr/>
                    <a:lstStyle/>
                    <a:p>
                      <a:endParaRPr lang="en-US" sz="1000" dirty="0">
                        <a:solidFill>
                          <a:srgbClr val="1F3A4E"/>
                        </a:solidFill>
                      </a:endParaRPr>
                    </a:p>
                  </a:txBody>
                  <a:tcPr marL="52579" marR="52579" marT="23003" marB="23003">
                    <a:blipFill rotWithShape="1">
                      <a:blip r:embed="rId3"/>
                      <a:stretch>
                        <a:fillRect/>
                      </a:stretch>
                    </a:blipFill>
                  </a:tcPr>
                </a:tc>
                <a:tc>
                  <a:txBody>
                    <a:bodyPr/>
                    <a:lstStyle/>
                    <a:p>
                      <a:pPr marL="0" lvl="1" indent="0" algn="l" defTabSz="114300"/>
                      <a:r>
                        <a:rPr lang="en-US" sz="1200" b="1" baseline="0" dirty="0">
                          <a:solidFill>
                            <a:srgbClr val="FFC000"/>
                          </a:solidFill>
                          <a:latin typeface="Arial" panose="020B0604020202020204" pitchFamily="34" charset="0"/>
                          <a:cs typeface="Arial" panose="020B0604020202020204" pitchFamily="34" charset="0"/>
                        </a:rPr>
                        <a:t>Headers and text containers</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a:t>
                      </a:r>
                      <a:r>
                        <a:rPr lang="en-US" sz="1000" b="0" baseline="0" dirty="0">
                          <a:solidFill>
                            <a:schemeClr val="bg1"/>
                          </a:solidFill>
                          <a:latin typeface="Arial" panose="020B0604020202020204" pitchFamily="34" charset="0"/>
                          <a:cs typeface="Arial" panose="020B0604020202020204" pitchFamily="34" charset="0"/>
                        </a:rPr>
                        <a:t> </a:t>
                      </a:r>
                      <a:r>
                        <a:rPr lang="en-US" sz="1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a:t>
                      </a:r>
                      <a:r>
                        <a:rPr lang="en-US" sz="1000" b="0" baseline="0" dirty="0">
                          <a:solidFill>
                            <a:schemeClr val="bg1"/>
                          </a:solidFill>
                          <a:latin typeface="Arial" panose="020B0604020202020204" pitchFamily="34" charset="0"/>
                          <a:cs typeface="Arial" panose="020B0604020202020204" pitchFamily="34" charset="0"/>
                        </a:rPr>
                        <a:t> </a:t>
                      </a:r>
                      <a:r>
                        <a:rPr lang="en-US" sz="1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a:t>
                      </a:r>
                      <a:r>
                        <a:rPr lang="en-US" sz="1000" b="0" baseline="0" dirty="0">
                          <a:solidFill>
                            <a:schemeClr val="bg1"/>
                          </a:solidFill>
                          <a:latin typeface="Arial" panose="020B0604020202020204" pitchFamily="34" charset="0"/>
                          <a:cs typeface="Arial" panose="020B0604020202020204" pitchFamily="34" charset="0"/>
                        </a:rPr>
                        <a:t> </a:t>
                      </a:r>
                      <a:r>
                        <a:rPr lang="en-US" sz="1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endParaRPr lang="en-US" sz="1000" b="0" baseline="0" dirty="0">
                        <a:solidFill>
                          <a:srgbClr val="D9D9D9"/>
                        </a:solidFill>
                        <a:latin typeface="Arial" panose="020B0604020202020204" pitchFamily="34" charset="0"/>
                        <a:cs typeface="Arial" panose="020B0604020202020204" pitchFamily="34" charset="0"/>
                      </a:endParaRPr>
                    </a:p>
                  </a:txBody>
                  <a:tcPr marL="105158" marR="52579" marT="69009" marB="23003">
                    <a:solidFill>
                      <a:srgbClr val="010101"/>
                    </a:solidFill>
                  </a:tcPr>
                </a:tc>
              </a:tr>
              <a:tr h="1770596">
                <a:tc gridSpan="2">
                  <a:txBody>
                    <a:bodyPr/>
                    <a:lstStyle/>
                    <a:p>
                      <a:r>
                        <a:rPr lang="en-US" sz="1200" b="1" dirty="0">
                          <a:solidFill>
                            <a:srgbClr val="FFC000"/>
                          </a:solidFill>
                          <a:latin typeface="Arial" panose="020B0604020202020204" pitchFamily="34" charset="0"/>
                          <a:cs typeface="Arial" panose="020B0604020202020204" pitchFamily="34" charset="0"/>
                        </a:rPr>
                        <a:t>Adding content to the poster</a:t>
                      </a:r>
                      <a:endParaRPr lang="en-US" sz="1200" b="1" dirty="0">
                        <a:solidFill>
                          <a:srgbClr val="FFC000"/>
                        </a:solidFill>
                        <a:latin typeface="Arial" panose="020B0604020202020204" pitchFamily="34" charset="0"/>
                        <a:cs typeface="Arial" panose="020B0604020202020204" pitchFamily="34" charset="0"/>
                      </a:endParaRPr>
                    </a:p>
                    <a:p>
                      <a:r>
                        <a:rPr lang="en-US" sz="1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endParaRPr lang="en-US" sz="1000" baseline="0" dirty="0">
                        <a:solidFill>
                          <a:srgbClr val="D9D9D9"/>
                        </a:solidFill>
                        <a:latin typeface="Arial" panose="020B0604020202020204" pitchFamily="34" charset="0"/>
                        <a:cs typeface="Arial" panose="020B0604020202020204" pitchFamily="34" charset="0"/>
                      </a:endParaRPr>
                    </a:p>
                    <a:p>
                      <a:pPr marL="342900" indent="-342900">
                        <a:buFontTx/>
                        <a:buChar char="-"/>
                      </a:pPr>
                      <a:r>
                        <a:rPr lang="en-US" sz="1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000" dirty="0">
                        <a:solidFill>
                          <a:srgbClr val="D9D9D9"/>
                        </a:solidFill>
                        <a:latin typeface="Arial" panose="020B0604020202020204" pitchFamily="34" charset="0"/>
                        <a:cs typeface="Arial" panose="020B0604020202020204" pitchFamily="34" charset="0"/>
                      </a:endParaRPr>
                    </a:p>
                  </a:txBody>
                  <a:tcPr marL="142161" marR="71080" marT="106621" marB="35540">
                    <a:solidFill>
                      <a:srgbClr val="010101"/>
                    </a:solidFill>
                  </a:tcPr>
                </a:tc>
                <a:tc hMerge="1">
                  <a:tcPr marL="182880" marT="137160">
                    <a:solidFill>
                      <a:srgbClr val="010101"/>
                    </a:solidFill>
                  </a:tcPr>
                </a:tc>
              </a:tr>
              <a:tr h="1196281">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200" b="1" noProof="0" dirty="0">
                          <a:solidFill>
                            <a:srgbClr val="FFC000"/>
                          </a:solidFill>
                          <a:latin typeface="Arial" panose="020B0604020202020204" pitchFamily="34" charset="0"/>
                          <a:cs typeface="Arial" panose="020B0604020202020204" pitchFamily="34" charset="0"/>
                        </a:rPr>
                        <a:t>Photos</a:t>
                      </a:r>
                      <a:endParaRPr lang="en-US" sz="1200" b="1" noProof="0" dirty="0">
                        <a:solidFill>
                          <a:srgbClr val="FFC000"/>
                        </a:solidFill>
                        <a:latin typeface="Arial" panose="020B0604020202020204" pitchFamily="34" charset="0"/>
                        <a:cs typeface="Arial" panose="020B0604020202020204" pitchFamily="34" charset="0"/>
                      </a:endParaRPr>
                    </a:p>
                    <a:p>
                      <a:pPr marL="0" marR="0" lvl="0" indent="0" algn="l" defTabSz="977900" rtl="0" eaLnBrk="1" fontAlgn="auto" latinLnBrk="0" hangingPunct="1">
                        <a:lnSpc>
                          <a:spcPct val="100000"/>
                        </a:lnSpc>
                        <a:spcBef>
                          <a:spcPts val="0"/>
                        </a:spcBef>
                        <a:spcAft>
                          <a:spcPts val="0"/>
                        </a:spcAft>
                        <a:buClrTx/>
                        <a:buSzTx/>
                        <a:buFontTx/>
                        <a:buNone/>
                        <a:defRPr/>
                      </a:pPr>
                      <a:r>
                        <a:rPr kumimoji="0" lang="en-US" sz="10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endParaRPr kumimoji="0" lang="en-US" sz="10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endParaRPr>
                    </a:p>
                  </a:txBody>
                  <a:tcPr marL="71080" marR="71080" marT="35540" marB="35540">
                    <a:solidFill>
                      <a:srgbClr val="010101"/>
                    </a:solidFill>
                  </a:tcPr>
                </a:tc>
                <a:tc hMerge="1">
                  <a:tcPr/>
                </a:tc>
              </a:tr>
              <a:tr h="1153772">
                <a:tc gridSpan="2">
                  <a:txBody>
                    <a:bodyPr/>
                    <a:lstStyle/>
                    <a:p>
                      <a:endParaRPr lang="en-US" sz="1000" dirty="0">
                        <a:solidFill>
                          <a:schemeClr val="bg1"/>
                        </a:solidFill>
                        <a:latin typeface="Arial" panose="020B0604020202020204" pitchFamily="34" charset="0"/>
                        <a:cs typeface="Arial" panose="020B0604020202020204" pitchFamily="34" charset="0"/>
                      </a:endParaRPr>
                    </a:p>
                  </a:txBody>
                  <a:tcPr marL="71080" marR="71080" marT="35540" marB="35540">
                    <a:blipFill rotWithShape="1">
                      <a:blip r:embed="rId4"/>
                      <a:stretch>
                        <a:fillRect/>
                      </a:stretch>
                    </a:blipFill>
                  </a:tcPr>
                </a:tc>
                <a:tc hMerge="1">
                  <a:tcPr/>
                </a:tc>
              </a:tr>
              <a:tr h="644151">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200" b="1" noProof="0" dirty="0">
                          <a:solidFill>
                            <a:srgbClr val="FFC000"/>
                          </a:solidFill>
                          <a:latin typeface="Arial" panose="020B0604020202020204"/>
                          <a:cs typeface="Arial" panose="020B0604020202020204"/>
                        </a:rPr>
                        <a:t>Quality check your graphics</a:t>
                      </a:r>
                      <a:endParaRPr lang="en-US" sz="1200" b="1" noProof="0" dirty="0">
                        <a:solidFill>
                          <a:srgbClr val="FFC000"/>
                        </a:solidFill>
                        <a:latin typeface="Arial" panose="020B0604020202020204"/>
                        <a:cs typeface="Arial" panose="020B0604020202020204"/>
                      </a:endParaRPr>
                    </a:p>
                    <a:p>
                      <a:pPr marL="0" marR="0" lvl="0" indent="0" algn="l" defTabSz="1518285" rtl="0" eaLnBrk="1" fontAlgn="auto" latinLnBrk="0" hangingPunct="1">
                        <a:lnSpc>
                          <a:spcPct val="100000"/>
                        </a:lnSpc>
                        <a:spcBef>
                          <a:spcPts val="0"/>
                        </a:spcBef>
                        <a:spcAft>
                          <a:spcPts val="0"/>
                        </a:spcAft>
                        <a:buClrTx/>
                        <a:buSzTx/>
                        <a:buFontTx/>
                        <a:buNone/>
                        <a:defRPr/>
                      </a:pPr>
                      <a:r>
                        <a:rPr lang="en-US" sz="1000" noProof="0" dirty="0">
                          <a:solidFill>
                            <a:srgbClr val="D9D9D9"/>
                          </a:solidFill>
                          <a:latin typeface="Arial" panose="020B0604020202020204"/>
                          <a:cs typeface="Arial" panose="020B0604020202020204"/>
                        </a:rPr>
                        <a:t>Zoom in and look at your images at 100%-200% magnification. If they look clear, they will print well. </a:t>
                      </a:r>
                      <a:endParaRPr lang="en-US" sz="1000" noProof="0" dirty="0">
                        <a:solidFill>
                          <a:srgbClr val="D9D9D9"/>
                        </a:solidFill>
                        <a:latin typeface="Arial" panose="020B0604020202020204"/>
                        <a:cs typeface="Arial" panose="020B0604020202020204"/>
                      </a:endParaRPr>
                    </a:p>
                  </a:txBody>
                  <a:tcPr marL="71080" marR="71080" marT="35540" marB="35540">
                    <a:solidFill>
                      <a:srgbClr val="010101"/>
                    </a:solidFill>
                  </a:tcPr>
                </a:tc>
                <a:tc hMerge="1">
                  <a:tcPr>
                    <a:solidFill>
                      <a:schemeClr val="tx1">
                        <a:lumMod val="95000"/>
                        <a:lumOff val="5000"/>
                      </a:schemeClr>
                    </a:solidFill>
                  </a:tcPr>
                </a:tc>
              </a:tr>
              <a:tr h="1603624">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1000" noProof="0" dirty="0">
                        <a:solidFill>
                          <a:schemeClr val="bg1"/>
                        </a:solidFill>
                        <a:latin typeface="Arial" panose="020B0604020202020204"/>
                        <a:cs typeface="Arial" panose="020B0604020202020204"/>
                      </a:endParaRPr>
                    </a:p>
                  </a:txBody>
                  <a:tcPr marL="71080" marR="71080" marT="35540" marB="35540">
                    <a:blipFill rotWithShape="1">
                      <a:blip r:embed="rId5"/>
                      <a:stretch>
                        <a:fillRect/>
                      </a:stretch>
                    </a:blipFill>
                  </a:tcPr>
                </a:tc>
                <a:tc hMerge="1">
                  <a:tcPr/>
                </a:tc>
              </a:tr>
            </a:tbl>
          </a:graphicData>
        </a:graphic>
      </p:graphicFrame>
      <p:graphicFrame>
        <p:nvGraphicFramePr>
          <p:cNvPr id="13" name="Table 12"/>
          <p:cNvGraphicFramePr>
            <a:graphicFrameLocks noGrp="1"/>
          </p:cNvGraphicFramePr>
          <p:nvPr userDrawn="1"/>
        </p:nvGraphicFramePr>
        <p:xfrm>
          <a:off x="29619709" y="0"/>
          <a:ext cx="5621803" cy="16467402"/>
        </p:xfrm>
        <a:graphic>
          <a:graphicData uri="http://schemas.openxmlformats.org/drawingml/2006/table">
            <a:tbl>
              <a:tblPr firstRow="1" bandRow="1">
                <a:tableStyleId>{5C22544A-7EE6-4342-B048-85BDC9FD1C3A}</a:tableStyleId>
              </a:tblPr>
              <a:tblGrid>
                <a:gridCol w="2095685"/>
                <a:gridCol w="681713"/>
                <a:gridCol w="2844405"/>
              </a:tblGrid>
              <a:tr h="646893">
                <a:tc gridSpan="3">
                  <a:txBody>
                    <a:bodyPr/>
                    <a:lstStyle/>
                    <a:p>
                      <a:pPr marL="0" marR="0" indent="0" algn="ctr" defTabSz="4389120" rtl="0" eaLnBrk="1" fontAlgn="auto" latinLnBrk="0" hangingPunct="1">
                        <a:lnSpc>
                          <a:spcPct val="100000"/>
                        </a:lnSpc>
                        <a:spcBef>
                          <a:spcPts val="0"/>
                        </a:spcBef>
                        <a:spcAft>
                          <a:spcPts val="0"/>
                        </a:spcAft>
                        <a:buClrTx/>
                        <a:buSzTx/>
                        <a:buFontTx/>
                        <a:buNone/>
                        <a:defRPr/>
                      </a:pPr>
                      <a:r>
                        <a:rPr lang="en-US" sz="2100" b="0" spc="600" dirty="0">
                          <a:solidFill>
                            <a:srgbClr val="1F3A4E"/>
                          </a:solidFill>
                          <a:latin typeface="Arial Black" panose="020B0A04020102020204" pitchFamily="34" charset="0"/>
                        </a:rPr>
                        <a:t>QUICK START GUIDE</a:t>
                      </a:r>
                      <a:br>
                        <a:rPr lang="en-US" sz="2100" b="0" spc="600" dirty="0">
                          <a:solidFill>
                            <a:srgbClr val="1F3A4E"/>
                          </a:solidFill>
                          <a:latin typeface="Arial Black" panose="020B0A04020102020204" pitchFamily="34" charset="0"/>
                        </a:rPr>
                      </a:br>
                      <a:r>
                        <a:rPr lang="en-US" sz="1700" b="1" spc="0" dirty="0">
                          <a:solidFill>
                            <a:srgbClr val="FF0000"/>
                          </a:solidFill>
                          <a:latin typeface="Trebuchet MS" panose="020B0603020202020204" pitchFamily="34" charset="0"/>
                        </a:rPr>
                        <a:t>(THIS SIDEBAR WILL NOT PRINT)</a:t>
                      </a:r>
                      <a:endParaRPr lang="en-US" sz="2100" b="1" spc="600" dirty="0">
                        <a:solidFill>
                          <a:schemeClr val="bg1"/>
                        </a:solidFill>
                        <a:latin typeface="Trebuchet MS" panose="020B0603020202020204" pitchFamily="34" charset="0"/>
                      </a:endParaRPr>
                    </a:p>
                  </a:txBody>
                  <a:tcPr marL="95264" marR="95264" marT="47632" marB="47632">
                    <a:solidFill>
                      <a:srgbClr val="FFC000"/>
                    </a:solidFill>
                  </a:tcPr>
                </a:tc>
                <a:tc hMerge="1">
                  <a:tcPr/>
                </a:tc>
                <a:tc hMerge="1">
                  <a:tcPr marL="95264" marR="95264" marT="47632" marB="47632">
                    <a:solidFill>
                      <a:srgbClr val="FFC000"/>
                    </a:solidFill>
                  </a:tcPr>
                </a:tc>
              </a:tr>
              <a:tr h="2580081">
                <a:tc gridSpan="3">
                  <a:txBody>
                    <a:bodyPr/>
                    <a:lstStyle/>
                    <a:p>
                      <a:pPr algn="l"/>
                      <a:r>
                        <a:rPr lang="en-US" sz="1500" b="1" baseline="0" dirty="0">
                          <a:solidFill>
                            <a:srgbClr val="FFC000"/>
                          </a:solidFill>
                          <a:latin typeface="Arial" panose="020B0604020202020204" pitchFamily="34" charset="0"/>
                          <a:cs typeface="Arial" panose="020B0604020202020204" pitchFamily="34" charset="0"/>
                        </a:rPr>
                        <a:t>How to change the template colors</a:t>
                      </a:r>
                      <a:endParaRPr lang="en-US" sz="1500" b="1" baseline="0" dirty="0">
                        <a:solidFill>
                          <a:srgbClr val="FFC000"/>
                        </a:solidFill>
                        <a:latin typeface="Arial" panose="020B0604020202020204" pitchFamily="34" charset="0"/>
                        <a:cs typeface="Arial" panose="020B0604020202020204" pitchFamily="34" charset="0"/>
                      </a:endParaRPr>
                    </a:p>
                    <a:p>
                      <a:pPr marL="0" indent="0" algn="l" defTabSz="114300"/>
                      <a:r>
                        <a:rPr lang="en-US" sz="13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300" dirty="0">
                          <a:solidFill>
                            <a:srgbClr val="FFC000"/>
                          </a:solidFill>
                          <a:hlinkClick r:id="rId6"/>
                        </a:rPr>
                        <a:t>https://www.posterpresentations.com/how-to-change-the-research-poster-template-colors.html</a:t>
                      </a:r>
                      <a:endParaRPr lang="en-US" sz="1300" dirty="0">
                        <a:solidFill>
                          <a:srgbClr val="FFC000"/>
                        </a:solidFill>
                      </a:endParaRPr>
                    </a:p>
                    <a:p>
                      <a:pPr marL="0" indent="0" algn="l" defTabSz="114300"/>
                      <a:endParaRPr lang="en-US" sz="13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3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endParaRPr lang="en-US" sz="1300" b="0" baseline="0" dirty="0">
                        <a:solidFill>
                          <a:srgbClr val="D9D9D9"/>
                        </a:solidFill>
                        <a:latin typeface="Arial" panose="020B0604020202020204" pitchFamily="34" charset="0"/>
                        <a:cs typeface="Arial" panose="020B0604020202020204" pitchFamily="34" charset="0"/>
                      </a:endParaRPr>
                    </a:p>
                    <a:p>
                      <a:pPr marL="0" indent="0" algn="l" defTabSz="114300"/>
                      <a:endParaRPr lang="en-US" sz="13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3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endParaRPr lang="en-US" sz="1300" b="0" baseline="0" dirty="0">
                        <a:solidFill>
                          <a:srgbClr val="D9D9D9"/>
                        </a:solidFill>
                        <a:latin typeface="Arial" panose="020B0604020202020204" pitchFamily="34" charset="0"/>
                        <a:cs typeface="Arial" panose="020B0604020202020204" pitchFamily="34" charset="0"/>
                      </a:endParaRPr>
                    </a:p>
                  </a:txBody>
                  <a:tcPr marL="95264" marR="95264" marT="47632" marB="47632">
                    <a:solidFill>
                      <a:schemeClr val="tx1"/>
                    </a:solidFill>
                  </a:tcPr>
                </a:tc>
                <a:tc hMerge="1">
                  <a:tcPr marL="182880" marT="137160">
                    <a:blipFill rotWithShape="1">
                      <a:blip r:embed="rId7"/>
                      <a:stretch>
                        <a:fillRect/>
                      </a:stretch>
                    </a:blipFill>
                  </a:tcPr>
                </a:tc>
                <a:tc hMerge="1">
                  <a:tcPr marL="95264" marR="95264" marT="47632" marB="47632">
                    <a:solidFill>
                      <a:schemeClr val="tx1"/>
                    </a:solidFill>
                  </a:tcPr>
                </a:tc>
              </a:tr>
              <a:tr h="1352261">
                <a:tc gridSpan="3">
                  <a:txBody>
                    <a:bodyPr/>
                    <a:lstStyle/>
                    <a:p>
                      <a:r>
                        <a:rPr lang="en-US" sz="1500" b="1" dirty="0">
                          <a:solidFill>
                            <a:srgbClr val="FFC000"/>
                          </a:solidFill>
                          <a:latin typeface="Arial" panose="020B0604020202020204" pitchFamily="34" charset="0"/>
                          <a:cs typeface="Arial" panose="020B0604020202020204" pitchFamily="34" charset="0"/>
                        </a:rPr>
                        <a:t>How to change the column layout configuration</a:t>
                      </a:r>
                      <a:endParaRPr lang="en-US" sz="1500" b="1" dirty="0">
                        <a:solidFill>
                          <a:srgbClr val="FFC000"/>
                        </a:solidFill>
                        <a:latin typeface="Arial" panose="020B0604020202020204" pitchFamily="34" charset="0"/>
                        <a:cs typeface="Arial" panose="020B0604020202020204" pitchFamily="34" charset="0"/>
                      </a:endParaRPr>
                    </a:p>
                    <a:p>
                      <a:r>
                        <a:rPr lang="en-US" sz="13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endParaRPr lang="en-US" sz="1300" dirty="0">
                        <a:solidFill>
                          <a:srgbClr val="D9D9D9"/>
                        </a:solidFill>
                        <a:latin typeface="Arial" panose="020B0604020202020204" pitchFamily="34" charset="0"/>
                        <a:cs typeface="Arial" panose="020B0604020202020204" pitchFamily="34" charset="0"/>
                      </a:endParaRPr>
                    </a:p>
                    <a:p>
                      <a:pPr marL="0" marR="0" indent="0" algn="l" defTabSz="3765550" rtl="0" eaLnBrk="1" fontAlgn="auto" latinLnBrk="0" hangingPunct="1">
                        <a:lnSpc>
                          <a:spcPct val="100000"/>
                        </a:lnSpc>
                        <a:spcBef>
                          <a:spcPts val="0"/>
                        </a:spcBef>
                        <a:spcAft>
                          <a:spcPts val="0"/>
                        </a:spcAft>
                        <a:buClrTx/>
                        <a:buSzTx/>
                        <a:buFontTx/>
                        <a:buNone/>
                        <a:defRPr/>
                      </a:pPr>
                      <a:r>
                        <a:rPr lang="en-US" sz="1300" dirty="0">
                          <a:solidFill>
                            <a:srgbClr val="D9D9D9"/>
                          </a:solidFill>
                          <a:latin typeface="Arial" panose="020B0604020202020204" pitchFamily="34" charset="0"/>
                          <a:cs typeface="Arial" panose="020B0604020202020204" pitchFamily="34" charset="0"/>
                        </a:rPr>
                        <a:t>You can see a tutorial here: </a:t>
                      </a:r>
                      <a:r>
                        <a:rPr lang="en-US" sz="1300" u="sng" dirty="0">
                          <a:solidFill>
                            <a:srgbClr val="FFC000"/>
                          </a:solidFill>
                          <a:latin typeface="Arial" panose="020B0604020202020204" pitchFamily="34" charset="0"/>
                          <a:cs typeface="Arial" panose="020B0604020202020204" pitchFamily="34" charset="0"/>
                        </a:rPr>
                        <a:t>https://</a:t>
                      </a:r>
                      <a:r>
                        <a:rPr lang="en-US" sz="1300" u="sng" dirty="0" err="1">
                          <a:solidFill>
                            <a:srgbClr val="FFC000"/>
                          </a:solidFill>
                          <a:latin typeface="Arial" panose="020B0604020202020204" pitchFamily="34" charset="0"/>
                          <a:cs typeface="Arial" panose="020B0604020202020204" pitchFamily="34" charset="0"/>
                        </a:rPr>
                        <a:t>www.posterpresentations.com</a:t>
                      </a:r>
                      <a:r>
                        <a:rPr lang="en-US" sz="1300" u="sng" dirty="0">
                          <a:solidFill>
                            <a:srgbClr val="FFC000"/>
                          </a:solidFill>
                          <a:latin typeface="Arial" panose="020B0604020202020204" pitchFamily="34" charset="0"/>
                          <a:cs typeface="Arial" panose="020B0604020202020204" pitchFamily="34" charset="0"/>
                        </a:rPr>
                        <a:t>/how-to-change-the-column-</a:t>
                      </a:r>
                      <a:r>
                        <a:rPr lang="en-US" sz="1300" u="sng" dirty="0" err="1">
                          <a:solidFill>
                            <a:srgbClr val="FFC000"/>
                          </a:solidFill>
                          <a:latin typeface="Arial" panose="020B0604020202020204" pitchFamily="34" charset="0"/>
                          <a:cs typeface="Arial" panose="020B0604020202020204" pitchFamily="34" charset="0"/>
                        </a:rPr>
                        <a:t>configuration.html</a:t>
                      </a:r>
                      <a:endParaRPr lang="en-US" sz="4400" u="sng" dirty="0">
                        <a:solidFill>
                          <a:srgbClr val="FFC000"/>
                        </a:solidFill>
                      </a:endParaRPr>
                    </a:p>
                  </a:txBody>
                  <a:tcPr marL="190527" marR="95264" marT="142896" marB="47632">
                    <a:solidFill>
                      <a:schemeClr val="tx1"/>
                    </a:solidFill>
                  </a:tcPr>
                </a:tc>
                <a:tc hMerge="1">
                  <a:tcPr marL="182880" marT="137160">
                    <a:blipFill rotWithShape="1">
                      <a:blip r:embed="rId8"/>
                      <a:stretch>
                        <a:fillRect/>
                      </a:stretch>
                    </a:blipFill>
                  </a:tcPr>
                </a:tc>
                <a:tc hMerge="1">
                  <a:tcPr marL="190527" marR="95264" marT="142896" marB="47632">
                    <a:solidFill>
                      <a:schemeClr val="tx1"/>
                    </a:solidFill>
                  </a:tcPr>
                </a:tc>
              </a:tr>
              <a:tr h="1587221">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1300" noProof="0" dirty="0">
                        <a:solidFill>
                          <a:srgbClr val="D9D9D9"/>
                        </a:solidFill>
                        <a:latin typeface="Arial" panose="020B0604020202020204" pitchFamily="34" charset="0"/>
                        <a:cs typeface="Arial" panose="020B0604020202020204" pitchFamily="34" charset="0"/>
                      </a:endParaRPr>
                    </a:p>
                  </a:txBody>
                  <a:tcPr marL="95264" marR="95264" marT="47632" marB="47632">
                    <a:blipFill dpi="0" rotWithShape="1">
                      <a:blip r:embed="rId9">
                        <a:extLst>
                          <a:ext uri="{28A0092B-C50C-407E-A947-70E740481C1C}">
                            <a14:useLocalDpi xmlns:a14="http://schemas.microsoft.com/office/drawing/2010/main" val="0"/>
                          </a:ext>
                        </a:extLst>
                      </a:blip>
                      <a:srcRect/>
                      <a:stretch>
                        <a:fillRect/>
                      </a:stretch>
                    </a:blipFill>
                  </a:tcPr>
                </a:tc>
                <a:tc hMerge="1">
                  <a:tcPr marL="95264" marR="95264" marT="47632" marB="47632">
                    <a:solidFill>
                      <a:srgbClr val="010101"/>
                    </a:solidFill>
                  </a:tcPr>
                </a:tc>
                <a:tc row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5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endParaRPr lang="en-US" sz="1500" b="1" noProof="0" dirty="0">
                        <a:solidFill>
                          <a:srgbClr val="FFC000"/>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300" noProof="0" dirty="0">
                          <a:solidFill>
                            <a:srgbClr val="D9D9D9"/>
                          </a:solidFill>
                          <a:latin typeface="Arial" panose="020B0604020202020204" pitchFamily="34" charset="0"/>
                          <a:cs typeface="Arial" panose="020B0604020202020204" pitchFamily="34" charset="0"/>
                        </a:rPr>
                        <a:t>The Quick Start</a:t>
                      </a:r>
                      <a:r>
                        <a:rPr lang="en-US" sz="1300" baseline="0" noProof="0" dirty="0">
                          <a:solidFill>
                            <a:srgbClr val="D9D9D9"/>
                          </a:solidFill>
                          <a:latin typeface="Arial" panose="020B0604020202020204" pitchFamily="34" charset="0"/>
                          <a:cs typeface="Arial" panose="020B0604020202020204" pitchFamily="34" charset="0"/>
                        </a:rPr>
                        <a:t> Guides</a:t>
                      </a:r>
                      <a:r>
                        <a:rPr lang="en-US" sz="1300" noProof="0" dirty="0">
                          <a:solidFill>
                            <a:srgbClr val="D9D9D9"/>
                          </a:solidFill>
                          <a:latin typeface="Arial" panose="020B0604020202020204" pitchFamily="34" charset="0"/>
                          <a:cs typeface="Arial" panose="020B0604020202020204" pitchFamily="34" charset="0"/>
                        </a:rPr>
                        <a:t> </a:t>
                      </a:r>
                      <a:r>
                        <a:rPr lang="en-US" sz="1300" u="sng" noProof="0" dirty="0">
                          <a:solidFill>
                            <a:srgbClr val="D9D9D9"/>
                          </a:solidFill>
                          <a:latin typeface="Arial" panose="020B0604020202020204" pitchFamily="34" charset="0"/>
                          <a:cs typeface="Arial" panose="020B0604020202020204" pitchFamily="34" charset="0"/>
                        </a:rPr>
                        <a:t>are outside the template’s printable area</a:t>
                      </a:r>
                      <a:r>
                        <a:rPr lang="en-US" sz="1300" noProof="0" dirty="0">
                          <a:solidFill>
                            <a:srgbClr val="D9D9D9"/>
                          </a:solidFill>
                          <a:latin typeface="Arial" panose="020B0604020202020204" pitchFamily="34" charset="0"/>
                          <a:cs typeface="Arial" panose="020B0604020202020204" pitchFamily="34" charset="0"/>
                        </a:rPr>
                        <a:t> and they will not be on the printed poster</a:t>
                      </a:r>
                      <a:r>
                        <a:rPr lang="en-US" sz="1300" baseline="0" noProof="0" dirty="0">
                          <a:solidFill>
                            <a:srgbClr val="D9D9D9"/>
                          </a:solidFill>
                          <a:latin typeface="Arial" panose="020B0604020202020204" pitchFamily="34" charset="0"/>
                          <a:cs typeface="Arial" panose="020B0604020202020204" pitchFamily="34" charset="0"/>
                        </a:rPr>
                        <a:t>. </a:t>
                      </a: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3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300" baseline="0" noProof="0" dirty="0">
                        <a:solidFill>
                          <a:srgbClr val="D9D9D9"/>
                        </a:solidFill>
                        <a:latin typeface="Arial" panose="020B0604020202020204" pitchFamily="34" charset="0"/>
                        <a:cs typeface="Arial" panose="020B0604020202020204" pitchFamily="34" charset="0"/>
                      </a:endParaRPr>
                    </a:p>
                  </a:txBody>
                  <a:tcPr marL="95264" marR="95264" marT="47632" marB="47632">
                    <a:solidFill>
                      <a:srgbClr val="010101"/>
                    </a:solidFill>
                  </a:tcPr>
                </a:tc>
              </a:tr>
              <a:tr h="1653209">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518285" rtl="0" eaLnBrk="1" fontAlgn="auto" latinLnBrk="0" hangingPunct="1">
                        <a:lnSpc>
                          <a:spcPct val="100000"/>
                        </a:lnSpc>
                        <a:spcBef>
                          <a:spcPts val="0"/>
                        </a:spcBef>
                        <a:spcAft>
                          <a:spcPts val="0"/>
                        </a:spcAft>
                        <a:buClrTx/>
                        <a:buSzTx/>
                        <a:buFontTx/>
                        <a:buNone/>
                        <a:defRPr/>
                      </a:pPr>
                      <a:r>
                        <a:rPr lang="en-US" sz="1300" baseline="0" noProof="0" dirty="0">
                          <a:solidFill>
                            <a:srgbClr val="D9D9D9"/>
                          </a:solidFill>
                          <a:latin typeface="Arial" panose="020B0604020202020204" pitchFamily="34" charset="0"/>
                          <a:cs typeface="Arial" panose="020B0604020202020204" pitchFamily="34" charset="0"/>
                        </a:rPr>
                        <a:t>To hide the guides click on the </a:t>
                      </a:r>
                      <a:r>
                        <a:rPr lang="en-US" sz="1300" b="1" baseline="0" noProof="0" dirty="0">
                          <a:solidFill>
                            <a:srgbClr val="D9D9D9"/>
                          </a:solidFill>
                          <a:latin typeface="Arial" panose="020B0604020202020204" pitchFamily="34" charset="0"/>
                          <a:cs typeface="Arial" panose="020B0604020202020204" pitchFamily="34" charset="0"/>
                        </a:rPr>
                        <a:t>Home</a:t>
                      </a:r>
                      <a:r>
                        <a:rPr lang="en-US" sz="13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300" b="1" baseline="0" noProof="0" dirty="0">
                          <a:solidFill>
                            <a:srgbClr val="D9D9D9"/>
                          </a:solidFill>
                          <a:latin typeface="Arial" panose="020B0604020202020204" pitchFamily="34" charset="0"/>
                          <a:cs typeface="Arial" panose="020B0604020202020204" pitchFamily="34" charset="0"/>
                        </a:rPr>
                        <a:t>Layout</a:t>
                      </a:r>
                      <a:r>
                        <a:rPr lang="en-US" sz="13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300" b="1" baseline="0" noProof="0" dirty="0">
                          <a:solidFill>
                            <a:srgbClr val="D9D9D9"/>
                          </a:solidFill>
                          <a:latin typeface="Arial" panose="020B0604020202020204" pitchFamily="34" charset="0"/>
                          <a:cs typeface="Arial" panose="020B0604020202020204" pitchFamily="34" charset="0"/>
                        </a:rPr>
                        <a:t>Without Guides </a:t>
                      </a:r>
                      <a:r>
                        <a:rPr lang="en-US" sz="1300" b="0" baseline="0" noProof="0" dirty="0">
                          <a:solidFill>
                            <a:srgbClr val="D9D9D9"/>
                          </a:solidFill>
                          <a:latin typeface="Arial" panose="020B0604020202020204" pitchFamily="34" charset="0"/>
                          <a:cs typeface="Arial" panose="020B0604020202020204" pitchFamily="34" charset="0"/>
                        </a:rPr>
                        <a:t>layout</a:t>
                      </a:r>
                      <a:r>
                        <a:rPr lang="en-US" sz="1300" baseline="0" noProof="0" dirty="0">
                          <a:solidFill>
                            <a:srgbClr val="D9D9D9"/>
                          </a:solidFill>
                          <a:latin typeface="Arial" panose="020B0604020202020204" pitchFamily="34" charset="0"/>
                          <a:cs typeface="Arial" panose="020B0604020202020204" pitchFamily="34" charset="0"/>
                        </a:rPr>
                        <a:t>.</a:t>
                      </a:r>
                      <a:endParaRPr lang="en-US" sz="1300" noProof="0" dirty="0">
                        <a:solidFill>
                          <a:srgbClr val="D9D9D9"/>
                        </a:solidFill>
                        <a:latin typeface="Arial" panose="020B0604020202020204" pitchFamily="34" charset="0"/>
                        <a:cs typeface="Arial" panose="020B0604020202020204" pitchFamily="34" charset="0"/>
                      </a:endParaRPr>
                    </a:p>
                    <a:p>
                      <a:pPr marL="0" marR="0" lvl="0" indent="0" algn="l" defTabSz="1518285" rtl="0" eaLnBrk="1" fontAlgn="auto" latinLnBrk="0" hangingPunct="1">
                        <a:lnSpc>
                          <a:spcPct val="100000"/>
                        </a:lnSpc>
                        <a:spcBef>
                          <a:spcPts val="0"/>
                        </a:spcBef>
                        <a:spcAft>
                          <a:spcPts val="0"/>
                        </a:spcAft>
                        <a:buClrTx/>
                        <a:buSzTx/>
                        <a:buFontTx/>
                        <a:buNone/>
                        <a:defRPr/>
                      </a:pPr>
                      <a:endParaRPr lang="en-US" sz="1300" noProof="0" dirty="0">
                        <a:solidFill>
                          <a:srgbClr val="D9D9D9"/>
                        </a:solidFill>
                        <a:latin typeface="Arial" panose="020B0604020202020204" pitchFamily="34" charset="0"/>
                        <a:cs typeface="Arial" panose="020B0604020202020204" pitchFamily="34" charset="0"/>
                      </a:endParaRPr>
                    </a:p>
                  </a:txBody>
                  <a:tcPr marL="95264" marR="95264" marT="47632" marB="47632">
                    <a:solidFill>
                      <a:srgbClr val="010101"/>
                    </a:solidFill>
                  </a:tcPr>
                </a:tc>
                <a:tc hMerge="1">
                  <a:tcPr/>
                </a:tc>
                <a:tc vMerge="1">
                  <a:tcPr/>
                </a:tc>
              </a:tr>
              <a:tr h="1670206">
                <a:tc gridSpan="2">
                  <a:txBody>
                    <a:bodyPr/>
                    <a:lstStyle/>
                    <a:p>
                      <a:r>
                        <a:rPr lang="en-US" sz="1500" b="1" dirty="0">
                          <a:solidFill>
                            <a:srgbClr val="FFC000"/>
                          </a:solidFill>
                          <a:latin typeface="Arial" panose="020B0604020202020204" pitchFamily="34" charset="0"/>
                          <a:cs typeface="Arial" panose="020B0604020202020204" pitchFamily="34" charset="0"/>
                        </a:rPr>
                        <a:t>How to</a:t>
                      </a:r>
                      <a:r>
                        <a:rPr lang="en-US" sz="1500" b="1" baseline="0" dirty="0">
                          <a:solidFill>
                            <a:srgbClr val="FFC000"/>
                          </a:solidFill>
                          <a:latin typeface="Arial" panose="020B0604020202020204" pitchFamily="34" charset="0"/>
                          <a:cs typeface="Arial" panose="020B0604020202020204" pitchFamily="34" charset="0"/>
                        </a:rPr>
                        <a:t> preview your poster prior to presenting</a:t>
                      </a:r>
                      <a:endParaRPr lang="en-US" sz="1500" b="1" dirty="0">
                        <a:solidFill>
                          <a:srgbClr val="FFC000"/>
                        </a:solidFill>
                        <a:latin typeface="Arial" panose="020B0604020202020204" pitchFamily="34" charset="0"/>
                        <a:cs typeface="Arial" panose="020B0604020202020204" pitchFamily="34" charset="0"/>
                      </a:endParaRPr>
                    </a:p>
                    <a:p>
                      <a:r>
                        <a:rPr lang="en-US" sz="1300" dirty="0">
                          <a:solidFill>
                            <a:srgbClr val="D9D9D9"/>
                          </a:solidFill>
                          <a:latin typeface="Arial" panose="020B0604020202020204" pitchFamily="34" charset="0"/>
                          <a:cs typeface="Arial" panose="020B0604020202020204" pitchFamily="34" charset="0"/>
                        </a:rPr>
                        <a:t>You can preview your poster at any time by pressing the </a:t>
                      </a:r>
                      <a:r>
                        <a:rPr lang="en-US" sz="1300" dirty="0">
                          <a:solidFill>
                            <a:srgbClr val="FFC000"/>
                          </a:solidFill>
                          <a:latin typeface="Arial" panose="020B0604020202020204" pitchFamily="34" charset="0"/>
                          <a:cs typeface="Arial" panose="020B0604020202020204" pitchFamily="34" charset="0"/>
                        </a:rPr>
                        <a:t>F5 key</a:t>
                      </a:r>
                      <a:r>
                        <a:rPr lang="en-US" sz="13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300" dirty="0">
                          <a:solidFill>
                            <a:srgbClr val="FFC000"/>
                          </a:solidFill>
                          <a:latin typeface="Arial" panose="020B0604020202020204" pitchFamily="34" charset="0"/>
                          <a:cs typeface="Arial" panose="020B0604020202020204" pitchFamily="34" charset="0"/>
                        </a:rPr>
                        <a:t>ESC key </a:t>
                      </a:r>
                      <a:r>
                        <a:rPr lang="en-US" sz="1300" dirty="0">
                          <a:solidFill>
                            <a:srgbClr val="D9D9D9"/>
                          </a:solidFill>
                          <a:latin typeface="Arial" panose="020B0604020202020204" pitchFamily="34" charset="0"/>
                          <a:cs typeface="Arial" panose="020B0604020202020204" pitchFamily="34" charset="0"/>
                        </a:rPr>
                        <a:t>to exit Preview.</a:t>
                      </a:r>
                      <a:endParaRPr lang="en-US" sz="1300" dirty="0">
                        <a:solidFill>
                          <a:srgbClr val="D9D9D9"/>
                        </a:solidFill>
                        <a:latin typeface="Arial" panose="020B0604020202020204" pitchFamily="34" charset="0"/>
                        <a:cs typeface="Arial" panose="020B0604020202020204" pitchFamily="34" charset="0"/>
                      </a:endParaRPr>
                    </a:p>
                  </a:txBody>
                  <a:tcPr marL="95264" marR="95264" marT="47632" marB="47632">
                    <a:solidFill>
                      <a:srgbClr val="010101"/>
                    </a:solidFill>
                  </a:tcPr>
                </a:tc>
                <a:tc hMerge="1">
                  <a:tcPr marL="106881" marR="53440" marT="70140" marB="23380" anchor="ctr">
                    <a:solidFill>
                      <a:schemeClr val="tx1">
                        <a:lumMod val="95000"/>
                        <a:lumOff val="5000"/>
                      </a:schemeClr>
                    </a:solidFill>
                  </a:tcPr>
                </a:tc>
                <a:tc>
                  <a:txBody>
                    <a:bodyPr/>
                    <a:lstStyle/>
                    <a:p>
                      <a:r>
                        <a:rPr lang="en-US" sz="5900" b="1" dirty="0">
                          <a:solidFill>
                            <a:srgbClr val="D9D9D9"/>
                          </a:solidFill>
                          <a:latin typeface="Arial" panose="020B0604020202020204" pitchFamily="34" charset="0"/>
                          <a:cs typeface="Arial" panose="020B0604020202020204" pitchFamily="34" charset="0"/>
                        </a:rPr>
                        <a:t>F5</a:t>
                      </a:r>
                      <a:r>
                        <a:rPr lang="en-US" sz="1300" baseline="0" dirty="0">
                          <a:solidFill>
                            <a:srgbClr val="D9D9D9"/>
                          </a:solidFill>
                          <a:latin typeface="Arial" panose="020B0604020202020204" pitchFamily="34" charset="0"/>
                          <a:cs typeface="Arial" panose="020B0604020202020204" pitchFamily="34" charset="0"/>
                        </a:rPr>
                        <a:t> </a:t>
                      </a:r>
                      <a:endParaRPr lang="en-US" dirty="0"/>
                    </a:p>
                  </a:txBody>
                  <a:tcPr marL="106881" marR="53440" marT="70140" marB="23380" anchor="ctr">
                    <a:solidFill>
                      <a:schemeClr val="tx1">
                        <a:lumMod val="95000"/>
                        <a:lumOff val="5000"/>
                      </a:schemeClr>
                    </a:solidFill>
                  </a:tcPr>
                </a:tc>
              </a:tr>
              <a:tr h="880793">
                <a:tc gridSpan="3">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500" b="1" noProof="0" dirty="0">
                          <a:solidFill>
                            <a:srgbClr val="FFC000"/>
                          </a:solidFill>
                          <a:latin typeface="Arial" panose="020B0604020202020204"/>
                          <a:cs typeface="Arial" panose="020B0604020202020204"/>
                        </a:rPr>
                        <a:t>How to present your poster</a:t>
                      </a:r>
                      <a:endParaRPr lang="en-US" sz="15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300" noProof="0" dirty="0">
                          <a:solidFill>
                            <a:srgbClr val="D9D9D9"/>
                          </a:solidFill>
                          <a:latin typeface="Arial" panose="020B0604020202020204"/>
                          <a:cs typeface="Arial" panose="020B0604020202020204"/>
                        </a:rPr>
                        <a:t>When you finish designing your poster and are ready to virtually present it, follow the conference organizers' instructions. </a:t>
                      </a:r>
                      <a:endParaRPr lang="en-US" sz="130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300" noProof="0" dirty="0">
                        <a:solidFill>
                          <a:srgbClr val="D9D9D9"/>
                        </a:solidFill>
                        <a:latin typeface="Arial" panose="020B0604020202020204"/>
                        <a:cs typeface="Arial" panose="020B0604020202020204"/>
                      </a:endParaRPr>
                    </a:p>
                  </a:txBody>
                  <a:tcPr marL="95264" marR="95264" marT="47632" marB="47632">
                    <a:solidFill>
                      <a:srgbClr val="010101"/>
                    </a:solidFill>
                  </a:tcPr>
                </a:tc>
                <a:tc hMerge="1">
                  <a:tcPr/>
                </a:tc>
                <a:tc hMerge="1">
                  <a:tcPr marL="95264" marR="95264" marT="47632" marB="47632">
                    <a:solidFill>
                      <a:srgbClr val="010101"/>
                    </a:solidFill>
                  </a:tcPr>
                </a:tc>
              </a:tr>
              <a:tr h="4224920">
                <a:tc gridSpan="3">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600" b="1" noProof="0" dirty="0">
                          <a:solidFill>
                            <a:srgbClr val="FFC000"/>
                          </a:solidFill>
                          <a:latin typeface="Arial" panose="020B0604020202020204"/>
                          <a:cs typeface="Arial" panose="020B0604020202020204"/>
                        </a:rPr>
                        <a:t>Publish, present virtually, share, and discuss!</a:t>
                      </a:r>
                      <a:endParaRPr lang="en-US" sz="16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1" noProof="0" dirty="0">
                          <a:solidFill>
                            <a:srgbClr val="D9D9D9"/>
                          </a:solidFill>
                          <a:latin typeface="Arial" panose="020B0604020202020204"/>
                          <a:cs typeface="Arial" panose="020B0604020202020204"/>
                        </a:rPr>
                        <a:t>Submit your poster and add it to the Research Poster Virtual Library.</a:t>
                      </a:r>
                      <a:br>
                        <a:rPr lang="en-US" sz="1400" b="1" noProof="0" dirty="0">
                          <a:solidFill>
                            <a:srgbClr val="D9D9D9"/>
                          </a:solidFill>
                          <a:latin typeface="Arial" panose="020B0604020202020204"/>
                          <a:cs typeface="Arial" panose="020B0604020202020204"/>
                        </a:rPr>
                      </a:br>
                      <a:br>
                        <a:rPr lang="en-US" sz="1400" b="1" noProof="0" dirty="0">
                          <a:solidFill>
                            <a:srgbClr val="D9D9D9"/>
                          </a:solidFill>
                          <a:latin typeface="Arial" panose="020B0604020202020204"/>
                          <a:cs typeface="Arial" panose="020B0604020202020204"/>
                        </a:rPr>
                      </a:br>
                      <a:r>
                        <a:rPr lang="en-US" sz="1400" b="1" noProof="0" dirty="0">
                          <a:solidFill>
                            <a:schemeClr val="accent4"/>
                          </a:solidFill>
                          <a:latin typeface="Arial" panose="020B0604020202020204"/>
                          <a:cs typeface="Arial" panose="020B0604020202020204"/>
                        </a:rPr>
                        <a:t>Continuous</a:t>
                      </a:r>
                      <a:r>
                        <a:rPr lang="en-US" sz="1400" b="1" noProof="0" dirty="0">
                          <a:solidFill>
                            <a:srgbClr val="D9D9D9"/>
                          </a:solidFill>
                          <a:latin typeface="Arial" panose="020B0604020202020204"/>
                          <a:cs typeface="Arial" panose="020B0604020202020204"/>
                        </a:rPr>
                        <a:t> </a:t>
                      </a:r>
                      <a:r>
                        <a:rPr lang="en-US" sz="1400" b="1" noProof="0" dirty="0">
                          <a:solidFill>
                            <a:srgbClr val="FFC000"/>
                          </a:solidFill>
                          <a:latin typeface="Arial" panose="020B0604020202020204"/>
                          <a:cs typeface="Arial" panose="020B0604020202020204"/>
                        </a:rPr>
                        <a:t>global reach</a:t>
                      </a:r>
                      <a:endParaRPr lang="en-US" sz="14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0" noProof="0" dirty="0">
                          <a:solidFill>
                            <a:srgbClr val="D9D9D9"/>
                          </a:solidFill>
                          <a:latin typeface="Arial" panose="020B0604020202020204"/>
                          <a:cs typeface="Arial" panose="020B0604020202020204"/>
                        </a:rPr>
                        <a:t>Share your research with thousands of students, educators, scientists, and researchers from all over the United States and the World.</a:t>
                      </a:r>
                      <a:endParaRPr lang="en-US" sz="1400" b="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400" b="1"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1" noProof="0" dirty="0">
                          <a:solidFill>
                            <a:srgbClr val="FFC000"/>
                          </a:solidFill>
                          <a:latin typeface="Arial" panose="020B0604020202020204"/>
                          <a:cs typeface="Arial" panose="020B0604020202020204"/>
                        </a:rPr>
                        <a:t>Full-featured poster showcase included</a:t>
                      </a:r>
                      <a:endParaRPr lang="en-US" sz="14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0" noProof="0" dirty="0">
                          <a:solidFill>
                            <a:srgbClr val="D9D9D9"/>
                          </a:solidFill>
                          <a:latin typeface="Arial" panose="020B0604020202020204"/>
                          <a:cs typeface="Arial" panose="020B0604020202020204"/>
                        </a:rPr>
                        <a:t>Present your poster on a  professional full-featured and customizable web page that includes full screen functions, social sharing, your own discussion board, private contact form, narration and more.</a:t>
                      </a:r>
                      <a:endParaRPr lang="en-US" sz="1400" b="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400" b="1"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1" noProof="0" dirty="0">
                          <a:solidFill>
                            <a:srgbClr val="FFC000"/>
                          </a:solidFill>
                          <a:latin typeface="Arial" panose="020B0604020202020204"/>
                          <a:cs typeface="Arial" panose="020B0604020202020204"/>
                        </a:rPr>
                        <a:t>Convenience for presenter groups and conference coordinators </a:t>
                      </a:r>
                      <a:endParaRPr lang="en-US" sz="14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0" noProof="0" dirty="0">
                          <a:solidFill>
                            <a:srgbClr val="D9D9D9"/>
                          </a:solidFill>
                          <a:latin typeface="Arial" panose="020B0604020202020204"/>
                          <a:cs typeface="Arial" panose="020B0604020202020204"/>
                        </a:rPr>
                        <a:t>Published posters can easily be presented at virtual conferences. Perfect solution for organizers of meetings and conferences.</a:t>
                      </a:r>
                      <a:br>
                        <a:rPr lang="en-US" sz="1400" b="1" noProof="0" dirty="0">
                          <a:solidFill>
                            <a:srgbClr val="D9D9D9"/>
                          </a:solidFill>
                          <a:latin typeface="Arial" panose="020B0604020202020204"/>
                          <a:cs typeface="Arial" panose="020B0604020202020204"/>
                        </a:rPr>
                      </a:br>
                      <a:endParaRPr lang="en-US" sz="1400" b="1"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600" b="1" noProof="0" dirty="0">
                          <a:solidFill>
                            <a:srgbClr val="FFC000"/>
                          </a:solidFill>
                          <a:latin typeface="Arial" panose="020B0604020202020204"/>
                          <a:cs typeface="Arial" panose="020B0604020202020204"/>
                          <a:hlinkClick r:id="rId10"/>
                        </a:rPr>
                        <a:t>https://www.PosterPresentations.com/</a:t>
                      </a:r>
                      <a:r>
                        <a:rPr lang="en-US" sz="1600" b="1" u="sng" noProof="0" dirty="0">
                          <a:solidFill>
                            <a:srgbClr val="FFC000"/>
                          </a:solidFill>
                          <a:latin typeface="Arial" panose="020B0604020202020204"/>
                          <a:cs typeface="Arial" panose="020B0604020202020204"/>
                          <a:hlinkClick r:id="rId10"/>
                        </a:rPr>
                        <a:t>research</a:t>
                      </a:r>
                      <a:endParaRPr lang="en-US" sz="1600" b="1" u="sng"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400" b="1" noProof="0" dirty="0">
                        <a:solidFill>
                          <a:srgbClr val="D9D9D9"/>
                        </a:solidFill>
                        <a:latin typeface="Arial" panose="020B0604020202020204"/>
                        <a:cs typeface="Arial" panose="020B0604020202020204"/>
                      </a:endParaRPr>
                    </a:p>
                  </a:txBody>
                  <a:tcPr marL="95264" marR="95264" marT="47632" marB="47632">
                    <a:solidFill>
                      <a:srgbClr val="003366"/>
                    </a:solidFill>
                  </a:tcPr>
                </a:tc>
                <a:tc hMerge="1">
                  <a:tcPr/>
                </a:tc>
                <a:tc hMerge="1">
                  <a:tcPr marL="95264" marR="95264" marT="47632" marB="47632">
                    <a:solidFill>
                      <a:schemeClr val="accent5">
                        <a:lumMod val="50000"/>
                      </a:schemeClr>
                    </a:solidFill>
                  </a:tcPr>
                </a:tc>
              </a:tr>
              <a:tr h="770816">
                <a:tc gridSpan="3">
                  <a:txBody>
                    <a:bodyPr/>
                    <a:lstStyle/>
                    <a:p>
                      <a:endParaRPr lang="en-US" sz="1300" dirty="0">
                        <a:solidFill>
                          <a:srgbClr val="1F3A4E"/>
                        </a:solidFill>
                      </a:endParaRPr>
                    </a:p>
                  </a:txBody>
                  <a:tcPr marL="95264" marR="95264" marT="47632" marB="47632">
                    <a:blipFill dpi="0" rotWithShape="1">
                      <a:blip r:embed="rId11">
                        <a:extLst>
                          <a:ext uri="{28A0092B-C50C-407E-A947-70E740481C1C}">
                            <a14:useLocalDpi xmlns:a14="http://schemas.microsoft.com/office/drawing/2010/main" val="0"/>
                          </a:ext>
                        </a:extLst>
                      </a:blip>
                      <a:srcRect/>
                      <a:stretch>
                        <a:fillRect/>
                      </a:stretch>
                    </a:blipFill>
                  </a:tcPr>
                </a:tc>
                <a:tc hMerge="1">
                  <a:tcPr/>
                </a:tc>
                <a:tc hMerge="1">
                  <a:tcPr marL="95264" marR="95264" marT="47632" marB="47632">
                    <a:blipFill dpi="0" rotWithShape="1">
                      <a:blip r:embed="rId11">
                        <a:extLst>
                          <a:ext uri="{28A0092B-C50C-407E-A947-70E740481C1C}">
                            <a14:useLocalDpi xmlns:a14="http://schemas.microsoft.com/office/drawing/2010/main" val="0"/>
                          </a:ext>
                        </a:extLst>
                      </a:blip>
                      <a:srcRect/>
                      <a:stretch>
                        <a:fillRect/>
                      </a:stretch>
                    </a:blipFill>
                  </a:tcPr>
                </a:tc>
              </a:tr>
              <a:tr h="560893">
                <a:tc>
                  <a:txBody>
                    <a:bodyPr/>
                    <a:lstStyle/>
                    <a:p>
                      <a:pPr>
                        <a:lnSpc>
                          <a:spcPct val="100000"/>
                        </a:lnSpc>
                      </a:pPr>
                      <a:r>
                        <a:rPr lang="en-US" sz="1000" dirty="0">
                          <a:solidFill>
                            <a:schemeClr val="bg1">
                              <a:lumMod val="85000"/>
                            </a:schemeClr>
                          </a:solidFill>
                          <a:latin typeface="Arial" panose="020B0604020202020204"/>
                          <a:cs typeface="Arial" panose="020B0604020202020204"/>
                        </a:rPr>
                        <a:t>© 2020</a:t>
                      </a:r>
                      <a:r>
                        <a:rPr lang="en-US" sz="1000" baseline="0" dirty="0">
                          <a:solidFill>
                            <a:schemeClr val="bg1">
                              <a:lumMod val="85000"/>
                            </a:schemeClr>
                          </a:solidFill>
                          <a:latin typeface="Arial" panose="020B0604020202020204"/>
                          <a:cs typeface="Arial" panose="020B0604020202020204"/>
                        </a:rPr>
                        <a:t> </a:t>
                      </a:r>
                      <a:r>
                        <a:rPr lang="en-US" sz="1000" dirty="0" err="1">
                          <a:solidFill>
                            <a:schemeClr val="bg1">
                              <a:lumMod val="85000"/>
                            </a:schemeClr>
                          </a:solidFill>
                          <a:latin typeface="Arial" panose="020B0604020202020204"/>
                          <a:cs typeface="Arial" panose="020B0604020202020204"/>
                        </a:rPr>
                        <a:t>PosterPresentations.com</a:t>
                      </a:r>
                      <a:br>
                        <a:rPr lang="en-US" sz="1000" dirty="0">
                          <a:solidFill>
                            <a:schemeClr val="bg1">
                              <a:lumMod val="85000"/>
                            </a:schemeClr>
                          </a:solidFill>
                          <a:latin typeface="Arial" panose="020B0604020202020204"/>
                          <a:cs typeface="Arial" panose="020B0604020202020204"/>
                        </a:rPr>
                      </a:br>
                      <a:r>
                        <a:rPr lang="en-US" sz="1000" dirty="0">
                          <a:solidFill>
                            <a:schemeClr val="bg1">
                              <a:lumMod val="85000"/>
                            </a:schemeClr>
                          </a:solidFill>
                          <a:latin typeface="Arial" panose="020B0604020202020204"/>
                          <a:cs typeface="Arial" panose="020B0604020202020204"/>
                        </a:rPr>
                        <a:t>2117 Fourth Street ,</a:t>
                      </a:r>
                      <a:r>
                        <a:rPr lang="en-US" sz="1000" baseline="0" dirty="0">
                          <a:solidFill>
                            <a:schemeClr val="bg1">
                              <a:lumMod val="85000"/>
                            </a:schemeClr>
                          </a:solidFill>
                          <a:latin typeface="Arial" panose="020B0604020202020204"/>
                          <a:cs typeface="Arial" panose="020B0604020202020204"/>
                        </a:rPr>
                        <a:t> STE C        </a:t>
                      </a:r>
                      <a:endParaRPr lang="en-US" sz="1000" baseline="0" dirty="0">
                        <a:solidFill>
                          <a:schemeClr val="bg1">
                            <a:lumMod val="85000"/>
                          </a:schemeClr>
                        </a:solidFill>
                        <a:latin typeface="Arial" panose="020B0604020202020204"/>
                        <a:cs typeface="Arial" panose="020B0604020202020204"/>
                      </a:endParaRPr>
                    </a:p>
                    <a:p>
                      <a:pPr>
                        <a:lnSpc>
                          <a:spcPct val="100000"/>
                        </a:lnSpc>
                      </a:pPr>
                      <a:r>
                        <a:rPr lang="en-US" sz="1000" baseline="0" dirty="0">
                          <a:solidFill>
                            <a:schemeClr val="bg1">
                              <a:lumMod val="85000"/>
                            </a:schemeClr>
                          </a:solidFill>
                          <a:latin typeface="Arial" panose="020B0604020202020204"/>
                          <a:cs typeface="Arial" panose="020B0604020202020204"/>
                        </a:rPr>
                        <a:t>Berkeley CA 94710 USA</a:t>
                      </a:r>
                      <a:endParaRPr lang="en-US" sz="1000" dirty="0">
                        <a:solidFill>
                          <a:schemeClr val="bg1">
                            <a:lumMod val="85000"/>
                          </a:schemeClr>
                        </a:solidFill>
                        <a:latin typeface="Arial" panose="020B0604020202020204"/>
                        <a:cs typeface="Arial" panose="020B0604020202020204"/>
                      </a:endParaRPr>
                    </a:p>
                  </a:txBody>
                  <a:tcPr marL="106881" marR="53440" marT="70140" marB="23380">
                    <a:solidFill>
                      <a:srgbClr val="010101"/>
                    </a:solidFill>
                  </a:tcPr>
                </a:tc>
                <a:tc gridSpan="2">
                  <a:txBody>
                    <a:bodyPr/>
                    <a:lstStyle/>
                    <a:p>
                      <a:pPr marL="0" marR="0" indent="0" algn="l" defTabSz="4389120" rtl="0" eaLnBrk="1" fontAlgn="auto" latinLnBrk="0" hangingPunct="1">
                        <a:lnSpc>
                          <a:spcPct val="100000"/>
                        </a:lnSpc>
                        <a:spcBef>
                          <a:spcPts val="0"/>
                        </a:spcBef>
                        <a:spcAft>
                          <a:spcPts val="0"/>
                        </a:spcAft>
                        <a:buClrTx/>
                        <a:buSzTx/>
                        <a:buFontTx/>
                        <a:buNone/>
                        <a:defRPr/>
                      </a:pPr>
                      <a:r>
                        <a:rPr lang="en-US" sz="1300" b="1" dirty="0">
                          <a:solidFill>
                            <a:srgbClr val="D0D0D0"/>
                          </a:solidFill>
                          <a:latin typeface="Arial" panose="020B0604020202020204"/>
                          <a:cs typeface="Arial" panose="020B0604020202020204"/>
                        </a:rPr>
                        <a:t>For poster-making tutorials</a:t>
                      </a:r>
                      <a:r>
                        <a:rPr lang="en-US" sz="1300" b="1" baseline="0" dirty="0">
                          <a:solidFill>
                            <a:srgbClr val="D0D0D0"/>
                          </a:solidFill>
                          <a:latin typeface="Arial" panose="020B0604020202020204"/>
                          <a:cs typeface="Arial" panose="020B0604020202020204"/>
                        </a:rPr>
                        <a:t> visit:</a:t>
                      </a:r>
                      <a:endParaRPr lang="en-US" sz="1300" b="1" baseline="0" dirty="0">
                        <a:solidFill>
                          <a:srgbClr val="D0D0D0"/>
                        </a:solidFill>
                        <a:latin typeface="Arial" panose="020B0604020202020204"/>
                        <a:cs typeface="Arial" panose="020B0604020202020204"/>
                      </a:endParaRPr>
                    </a:p>
                    <a:p>
                      <a:pPr marL="0" marR="0" indent="0" algn="l" defTabSz="4389120" rtl="0" eaLnBrk="1" fontAlgn="auto" latinLnBrk="0" hangingPunct="1">
                        <a:lnSpc>
                          <a:spcPct val="100000"/>
                        </a:lnSpc>
                        <a:spcBef>
                          <a:spcPts val="0"/>
                        </a:spcBef>
                        <a:spcAft>
                          <a:spcPts val="0"/>
                        </a:spcAft>
                        <a:buClrTx/>
                        <a:buSzTx/>
                        <a:buFontTx/>
                        <a:buNone/>
                        <a:defRPr/>
                      </a:pPr>
                      <a:r>
                        <a:rPr lang="en-US" sz="900" b="1" dirty="0">
                          <a:solidFill>
                            <a:srgbClr val="FFC000"/>
                          </a:solidFill>
                          <a:latin typeface="Arial" panose="020B0604020202020204"/>
                          <a:cs typeface="Arial" panose="020B0604020202020204"/>
                        </a:rPr>
                        <a:t>https://</a:t>
                      </a:r>
                      <a:r>
                        <a:rPr lang="en-US" sz="900" b="1" dirty="0" err="1">
                          <a:solidFill>
                            <a:srgbClr val="FFC000"/>
                          </a:solidFill>
                          <a:latin typeface="Arial" panose="020B0604020202020204"/>
                          <a:cs typeface="Arial" panose="020B0604020202020204"/>
                        </a:rPr>
                        <a:t>www.posterpresentations.com</a:t>
                      </a:r>
                      <a:r>
                        <a:rPr lang="en-US" sz="900" b="1" dirty="0">
                          <a:solidFill>
                            <a:srgbClr val="FFC000"/>
                          </a:solidFill>
                          <a:latin typeface="Arial" panose="020B0604020202020204"/>
                          <a:cs typeface="Arial" panose="020B0604020202020204"/>
                        </a:rPr>
                        <a:t>/</a:t>
                      </a:r>
                      <a:r>
                        <a:rPr lang="en-US" sz="900" b="1" dirty="0" err="1">
                          <a:solidFill>
                            <a:srgbClr val="FFC000"/>
                          </a:solidFill>
                          <a:latin typeface="Arial" panose="020B0604020202020204"/>
                          <a:cs typeface="Arial" panose="020B0604020202020204"/>
                        </a:rPr>
                        <a:t>helpdesk.html</a:t>
                      </a:r>
                      <a:endParaRPr lang="en-US" sz="900" dirty="0">
                        <a:solidFill>
                          <a:schemeClr val="bg1">
                            <a:lumMod val="85000"/>
                          </a:schemeClr>
                        </a:solidFill>
                        <a:latin typeface="Arial" panose="020B0604020202020204"/>
                        <a:cs typeface="Arial" panose="020B0604020202020204"/>
                      </a:endParaRPr>
                    </a:p>
                  </a:txBody>
                  <a:tcPr marL="95264" marR="95264" marT="47632" marB="47632">
                    <a:solidFill>
                      <a:srgbClr val="010101"/>
                    </a:solidFill>
                  </a:tcPr>
                </a:tc>
                <a:tc hMerge="1">
                  <a:tcPr marL="95264" marR="95264" marT="47632" marB="47632">
                    <a:solidFill>
                      <a:srgbClr val="010101"/>
                    </a:solidFill>
                  </a:tcPr>
                </a:tc>
              </a:tr>
            </a:tbl>
          </a:graphicData>
        </a:graphic>
      </p:graphicFrame>
    </p:spTree>
  </p:cSld>
  <p:clrMap bg1="lt1" tx1="dk1" bg2="lt2" tx2="dk2" accent1="accent1" accent2="accent2" accent3="accent3" accent4="accent4" accent5="accent5" accent6="accent6" hlink="hlink" folHlink="folHlink"/>
  <p:sldLayoutIdLst>
    <p:sldLayoutId id="2147483653" r:id="rId1"/>
  </p:sldLayoutIdLst>
  <p:txStyles>
    <p:titleStyle>
      <a:lvl1pPr algn="ctr" defTabSz="2675255" rtl="0" eaLnBrk="1" latinLnBrk="0" hangingPunct="1">
        <a:spcBef>
          <a:spcPct val="0"/>
        </a:spcBef>
        <a:buNone/>
        <a:defRPr sz="5335" kern="1200">
          <a:solidFill>
            <a:schemeClr val="bg1"/>
          </a:solidFill>
          <a:latin typeface="Trebuchet MS" panose="020B0603020202020204" pitchFamily="34" charset="0"/>
          <a:ea typeface="+mj-ea"/>
          <a:cs typeface="+mj-cs"/>
        </a:defRPr>
      </a:lvl1pPr>
    </p:titleStyle>
    <p:bodyStyle>
      <a:lvl1pPr marL="1003300" indent="-1003300" algn="l" defTabSz="2675255" rtl="0" eaLnBrk="1" latinLnBrk="0" hangingPunct="1">
        <a:spcBef>
          <a:spcPct val="20000"/>
        </a:spcBef>
        <a:buFont typeface="Arial" panose="020B0604020202020204" pitchFamily="34" charset="0"/>
        <a:buChar char="•"/>
        <a:defRPr sz="9385" kern="1200">
          <a:solidFill>
            <a:schemeClr val="tx1"/>
          </a:solidFill>
          <a:latin typeface="+mn-lt"/>
          <a:ea typeface="+mn-ea"/>
          <a:cs typeface="+mn-cs"/>
        </a:defRPr>
      </a:lvl1pPr>
      <a:lvl2pPr marL="2173605" indent="-836295" algn="l" defTabSz="2675255" rtl="0" eaLnBrk="1" latinLnBrk="0" hangingPunct="1">
        <a:spcBef>
          <a:spcPct val="20000"/>
        </a:spcBef>
        <a:buFont typeface="Arial" panose="020B0604020202020204" pitchFamily="34" charset="0"/>
        <a:buChar char="–"/>
        <a:defRPr sz="8215" kern="1200">
          <a:solidFill>
            <a:schemeClr val="tx1"/>
          </a:solidFill>
          <a:latin typeface="+mn-lt"/>
          <a:ea typeface="+mn-ea"/>
          <a:cs typeface="+mn-cs"/>
        </a:defRPr>
      </a:lvl2pPr>
      <a:lvl3pPr marL="3343910" indent="-668655" algn="l" defTabSz="2675255" rtl="0" eaLnBrk="1" latinLnBrk="0" hangingPunct="1">
        <a:spcBef>
          <a:spcPct val="20000"/>
        </a:spcBef>
        <a:buFont typeface="Arial" panose="020B0604020202020204" pitchFamily="34" charset="0"/>
        <a:buChar char="•"/>
        <a:defRPr sz="7040" kern="1200">
          <a:solidFill>
            <a:schemeClr val="tx1"/>
          </a:solidFill>
          <a:latin typeface="+mn-lt"/>
          <a:ea typeface="+mn-ea"/>
          <a:cs typeface="+mn-cs"/>
        </a:defRPr>
      </a:lvl3pPr>
      <a:lvl4pPr marL="468185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4pPr>
      <a:lvl5pPr marL="60191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p:bodyStyle>
    <p:otherStyle>
      <a:defPPr>
        <a:defRPr lang="en-US"/>
      </a:defPPr>
      <a:lvl1pPr marL="0" algn="l" defTabSz="2675255" rtl="0" eaLnBrk="1" latinLnBrk="0" hangingPunct="1">
        <a:defRPr sz="5225" kern="1200">
          <a:solidFill>
            <a:schemeClr val="tx1"/>
          </a:solidFill>
          <a:latin typeface="+mn-lt"/>
          <a:ea typeface="+mn-ea"/>
          <a:cs typeface="+mn-cs"/>
        </a:defRPr>
      </a:lvl1pPr>
      <a:lvl2pPr marL="1337310" algn="l" defTabSz="2675255" rtl="0" eaLnBrk="1" latinLnBrk="0" hangingPunct="1">
        <a:defRPr sz="5225" kern="1200">
          <a:solidFill>
            <a:schemeClr val="tx1"/>
          </a:solidFill>
          <a:latin typeface="+mn-lt"/>
          <a:ea typeface="+mn-ea"/>
          <a:cs typeface="+mn-cs"/>
        </a:defRPr>
      </a:lvl2pPr>
      <a:lvl3pPr marL="2675255" algn="l" defTabSz="2675255" rtl="0" eaLnBrk="1" latinLnBrk="0" hangingPunct="1">
        <a:defRPr sz="5225" kern="1200">
          <a:solidFill>
            <a:schemeClr val="tx1"/>
          </a:solidFill>
          <a:latin typeface="+mn-lt"/>
          <a:ea typeface="+mn-ea"/>
          <a:cs typeface="+mn-cs"/>
        </a:defRPr>
      </a:lvl3pPr>
      <a:lvl4pPr marL="4012565" algn="l" defTabSz="2675255" rtl="0" eaLnBrk="1" latinLnBrk="0" hangingPunct="1">
        <a:defRPr sz="5225" kern="1200">
          <a:solidFill>
            <a:schemeClr val="tx1"/>
          </a:solidFill>
          <a:latin typeface="+mn-lt"/>
          <a:ea typeface="+mn-ea"/>
          <a:cs typeface="+mn-cs"/>
        </a:defRPr>
      </a:lvl4pPr>
      <a:lvl5pPr marL="5350510" algn="l" defTabSz="2675255" rtl="0" eaLnBrk="1" latinLnBrk="0" hangingPunct="1">
        <a:defRPr sz="5225" kern="1200">
          <a:solidFill>
            <a:schemeClr val="tx1"/>
          </a:solidFill>
          <a:latin typeface="+mn-lt"/>
          <a:ea typeface="+mn-ea"/>
          <a:cs typeface="+mn-cs"/>
        </a:defRPr>
      </a:lvl5pPr>
      <a:lvl6pPr marL="6687820" algn="l" defTabSz="2675255" rtl="0" eaLnBrk="1" latinLnBrk="0" hangingPunct="1">
        <a:defRPr sz="5225" kern="1200">
          <a:solidFill>
            <a:schemeClr val="tx1"/>
          </a:solidFill>
          <a:latin typeface="+mn-lt"/>
          <a:ea typeface="+mn-ea"/>
          <a:cs typeface="+mn-cs"/>
        </a:defRPr>
      </a:lvl6pPr>
      <a:lvl7pPr marL="8025765" algn="l" defTabSz="2675255" rtl="0" eaLnBrk="1" latinLnBrk="0" hangingPunct="1">
        <a:defRPr sz="5225" kern="1200">
          <a:solidFill>
            <a:schemeClr val="tx1"/>
          </a:solidFill>
          <a:latin typeface="+mn-lt"/>
          <a:ea typeface="+mn-ea"/>
          <a:cs typeface="+mn-cs"/>
        </a:defRPr>
      </a:lvl7pPr>
      <a:lvl8pPr marL="9363075" algn="l" defTabSz="2675255" rtl="0" eaLnBrk="1" latinLnBrk="0" hangingPunct="1">
        <a:defRPr sz="5225" kern="1200">
          <a:solidFill>
            <a:schemeClr val="tx1"/>
          </a:solidFill>
          <a:latin typeface="+mn-lt"/>
          <a:ea typeface="+mn-ea"/>
          <a:cs typeface="+mn-cs"/>
        </a:defRPr>
      </a:lvl8pPr>
      <a:lvl9pPr marL="10701020" algn="l" defTabSz="2675255" rtl="0" eaLnBrk="1" latinLnBrk="0" hangingPunct="1">
        <a:defRPr sz="52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4" Type="http://schemas.openxmlformats.org/officeDocument/2006/relationships/notesSlide" Target="../notesSlides/notesSlide1.xml"/><Relationship Id="rId13" Type="http://schemas.openxmlformats.org/officeDocument/2006/relationships/slideLayout" Target="../slideLayouts/slideLayout3.xml"/><Relationship Id="rId12" Type="http://schemas.openxmlformats.org/officeDocument/2006/relationships/image" Target="../media/image20.png"/><Relationship Id="rId11" Type="http://schemas.openxmlformats.org/officeDocument/2006/relationships/image" Target="../media/image19.png"/><Relationship Id="rId10" Type="http://schemas.openxmlformats.org/officeDocument/2006/relationships/image" Target="../media/image18.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Text Placeholder 297"/>
          <p:cNvSpPr>
            <a:spLocks noGrp="1"/>
          </p:cNvSpPr>
          <p:nvPr>
            <p:ph type="body" sz="quarter" idx="10"/>
          </p:nvPr>
        </p:nvSpPr>
        <p:spPr>
          <a:xfrm>
            <a:off x="606195" y="2929812"/>
            <a:ext cx="6704542" cy="1229360"/>
          </a:xfrm>
        </p:spPr>
        <p:txBody>
          <a:bodyPr wrap="square"/>
          <a:lstStyle/>
          <a:p>
            <a:pPr marL="285750" indent="-285750" algn="l">
              <a:buClrTx/>
              <a:buSzTx/>
            </a:pPr>
            <a:r>
              <a:rPr lang="en-US">
                <a:sym typeface="+mn-ea"/>
              </a:rPr>
              <a:t>The relative contribution of each modal in real-time is dynamically different</a:t>
            </a:r>
            <a:r>
              <a:rPr lang="en-US" baseline="30000">
                <a:sym typeface="+mn-ea"/>
              </a:rPr>
              <a:t>[1]</a:t>
            </a:r>
            <a:r>
              <a:rPr lang="en-US">
                <a:sym typeface="+mn-ea"/>
              </a:rPr>
              <a:t> at a different time step.</a:t>
            </a:r>
            <a:endParaRPr lang="en-US">
              <a:sym typeface="+mn-ea"/>
            </a:endParaRPr>
          </a:p>
          <a:p>
            <a:pPr marL="285750" indent="-285750">
              <a:buFont typeface="Arial" panose="020B0604020202020204" pitchFamily="34" charset="0"/>
              <a:buChar char="•"/>
            </a:pPr>
            <a:r>
              <a:rPr lang="en-US"/>
              <a:t>The current summary for audio-visual fusion in audio-visual navigation is shown in the following figure.</a:t>
            </a:r>
            <a:endParaRPr lang="en-US" b="1">
              <a:solidFill>
                <a:schemeClr val="accent5">
                  <a:lumMod val="50000"/>
                </a:schemeClr>
              </a:solidFill>
            </a:endParaRPr>
          </a:p>
        </p:txBody>
      </p:sp>
      <p:sp>
        <p:nvSpPr>
          <p:cNvPr id="299" name="Text Placeholder 298"/>
          <p:cNvSpPr>
            <a:spLocks noGrp="1"/>
          </p:cNvSpPr>
          <p:nvPr>
            <p:ph type="body" sz="quarter" idx="11"/>
          </p:nvPr>
        </p:nvSpPr>
        <p:spPr>
          <a:xfrm>
            <a:off x="608842" y="2623056"/>
            <a:ext cx="6699250" cy="448310"/>
          </a:xfrm>
        </p:spPr>
        <p:txBody>
          <a:bodyPr/>
          <a:lstStyle/>
          <a:p>
            <a:r>
              <a:rPr lang="en-US">
                <a:solidFill>
                  <a:schemeClr val="accent5">
                    <a:lumMod val="50000"/>
                  </a:schemeClr>
                </a:solidFill>
              </a:rPr>
              <a:t>Motivation</a:t>
            </a:r>
            <a:endParaRPr lang="en-US">
              <a:solidFill>
                <a:schemeClr val="accent5">
                  <a:lumMod val="50000"/>
                </a:schemeClr>
              </a:solidFill>
            </a:endParaRPr>
          </a:p>
        </p:txBody>
      </p:sp>
      <p:sp>
        <p:nvSpPr>
          <p:cNvPr id="303" name="Text Placeholder 302"/>
          <p:cNvSpPr>
            <a:spLocks noGrp="1"/>
          </p:cNvSpPr>
          <p:nvPr>
            <p:ph type="body" sz="quarter" idx="20"/>
          </p:nvPr>
        </p:nvSpPr>
        <p:spPr>
          <a:xfrm>
            <a:off x="605773" y="5691188"/>
            <a:ext cx="6700308" cy="448310"/>
          </a:xfrm>
        </p:spPr>
        <p:txBody>
          <a:bodyPr/>
          <a:lstStyle/>
          <a:p>
            <a:r>
              <a:rPr lang="en-US" altLang="zh-CN">
                <a:latin typeface="Times New Roman" panose="02020603050405020304" pitchFamily="18" charset="0"/>
                <a:cs typeface="Times New Roman" panose="02020603050405020304" pitchFamily="18" charset="0"/>
                <a:sym typeface="+mn-ea"/>
              </a:rPr>
              <a:t> Contributions</a:t>
            </a:r>
            <a:endParaRPr lang="en-US" altLang="zh-CN">
              <a:latin typeface="Times New Roman" panose="02020603050405020304" pitchFamily="18" charset="0"/>
              <a:cs typeface="Times New Roman" panose="02020603050405020304" pitchFamily="18" charset="0"/>
              <a:sym typeface="+mn-ea"/>
            </a:endParaRPr>
          </a:p>
        </p:txBody>
      </p:sp>
      <p:sp>
        <p:nvSpPr>
          <p:cNvPr id="307" name="Text Placeholder 306"/>
          <p:cNvSpPr>
            <a:spLocks noGrp="1"/>
          </p:cNvSpPr>
          <p:nvPr>
            <p:ph type="body" sz="quarter" idx="24"/>
          </p:nvPr>
        </p:nvSpPr>
        <p:spPr>
          <a:xfrm>
            <a:off x="7724141" y="2623079"/>
            <a:ext cx="13813366" cy="448310"/>
          </a:xfrm>
        </p:spPr>
        <p:txBody>
          <a:bodyPr/>
          <a:lstStyle/>
          <a:p>
            <a:r>
              <a:rPr lang="en-US">
                <a:solidFill>
                  <a:schemeClr val="accent5">
                    <a:lumMod val="50000"/>
                  </a:schemeClr>
                </a:solidFill>
              </a:rPr>
              <a:t>Results</a:t>
            </a:r>
            <a:endParaRPr lang="en-US">
              <a:solidFill>
                <a:schemeClr val="accent5">
                  <a:lumMod val="50000"/>
                </a:schemeClr>
              </a:solidFill>
            </a:endParaRPr>
          </a:p>
        </p:txBody>
      </p:sp>
      <p:sp>
        <p:nvSpPr>
          <p:cNvPr id="308" name="Text Placeholder 307"/>
          <p:cNvSpPr>
            <a:spLocks noGrp="1"/>
          </p:cNvSpPr>
          <p:nvPr>
            <p:ph type="body" sz="quarter" idx="25"/>
          </p:nvPr>
        </p:nvSpPr>
        <p:spPr>
          <a:xfrm>
            <a:off x="21961890" y="9084181"/>
            <a:ext cx="6698012" cy="448310"/>
          </a:xfrm>
        </p:spPr>
        <p:txBody>
          <a:bodyPr/>
          <a:lstStyle/>
          <a:p>
            <a:r>
              <a:rPr lang="en-US">
                <a:solidFill>
                  <a:schemeClr val="accent5">
                    <a:lumMod val="50000"/>
                  </a:schemeClr>
                </a:solidFill>
              </a:rPr>
              <a:t>Conclusion</a:t>
            </a:r>
            <a:endParaRPr lang="en-US">
              <a:solidFill>
                <a:schemeClr val="accent5">
                  <a:lumMod val="50000"/>
                </a:schemeClr>
              </a:solidFill>
            </a:endParaRPr>
          </a:p>
        </p:txBody>
      </p:sp>
      <p:sp>
        <p:nvSpPr>
          <p:cNvPr id="309" name="Text Placeholder 308"/>
          <p:cNvSpPr>
            <a:spLocks noGrp="1"/>
          </p:cNvSpPr>
          <p:nvPr>
            <p:ph type="body" sz="quarter" idx="26"/>
          </p:nvPr>
        </p:nvSpPr>
        <p:spPr>
          <a:xfrm>
            <a:off x="21964430" y="9354107"/>
            <a:ext cx="6698012" cy="3907155"/>
          </a:xfrm>
        </p:spPr>
        <p:txBody>
          <a:bodyPr/>
          <a:lstStyle/>
          <a:p>
            <a:pPr marL="285750" indent="-285750" algn="l">
              <a:buClrTx/>
              <a:buSzTx/>
              <a:buFont typeface="Arial" panose="020B0604020202020204" pitchFamily="34" charset="0"/>
              <a:buChar char="•"/>
            </a:pPr>
            <a:r>
              <a:rPr lang="en-US">
                <a:solidFill>
                  <a:schemeClr val="accent5">
                    <a:lumMod val="50000"/>
                  </a:schemeClr>
                </a:solidFill>
              </a:rPr>
              <a:t> To realize a more effective (than the existing methods) audio-visual feature fusion strategy during audio-visual embodied navigation, we design a trainable Feature Self-Attention (FSA) module that determines the relative contribution of visual/audio modal in real-time in accordance with the ever-changing context.</a:t>
            </a:r>
            <a:endParaRPr lang="en-US">
              <a:solidFill>
                <a:schemeClr val="accent5">
                  <a:lumMod val="50000"/>
                </a:schemeClr>
              </a:solidFill>
            </a:endParaRPr>
          </a:p>
          <a:p>
            <a:pPr marL="285750" indent="-285750" algn="l">
              <a:buClrTx/>
              <a:buSzTx/>
              <a:buFont typeface="Arial" panose="020B0604020202020204" pitchFamily="34" charset="0"/>
              <a:buChar char="•"/>
            </a:pPr>
            <a:r>
              <a:rPr lang="en-US">
                <a:solidFill>
                  <a:schemeClr val="accent5">
                    <a:lumMod val="50000"/>
                  </a:schemeClr>
                </a:solidFill>
              </a:rPr>
              <a:t>We propose an end-to-end framework (FSAAVN: feature self-attention audio-visual navigation) incorporating FSA to train robots to catch up with a moving audio target.</a:t>
            </a:r>
            <a:endParaRPr lang="en-US">
              <a:solidFill>
                <a:schemeClr val="accent5">
                  <a:lumMod val="50000"/>
                </a:schemeClr>
              </a:solidFill>
            </a:endParaRPr>
          </a:p>
          <a:p>
            <a:pPr marL="285750" indent="-285750" algn="l">
              <a:buClrTx/>
              <a:buSzTx/>
              <a:buFont typeface="Arial" panose="020B0604020202020204" pitchFamily="34" charset="0"/>
              <a:buChar char="•"/>
            </a:pPr>
            <a:r>
              <a:rPr lang="en-US">
                <a:solidFill>
                  <a:schemeClr val="accent5">
                    <a:lumMod val="50000"/>
                  </a:schemeClr>
                </a:solidFill>
              </a:rPr>
              <a:t>FSAAVN is easy to train since it requires no extra aid like topology graph and sound semantics. </a:t>
            </a:r>
            <a:endParaRPr lang="en-US">
              <a:solidFill>
                <a:schemeClr val="accent5">
                  <a:lumMod val="50000"/>
                </a:schemeClr>
              </a:solidFill>
            </a:endParaRPr>
          </a:p>
          <a:p>
            <a:pPr marL="285750" indent="-285750" algn="l">
              <a:buClrTx/>
              <a:buSzTx/>
              <a:buFont typeface="Arial" panose="020B0604020202020204" pitchFamily="34" charset="0"/>
              <a:buChar char="•"/>
            </a:pPr>
            <a:r>
              <a:rPr lang="en-US">
                <a:solidFill>
                  <a:schemeClr val="accent5">
                    <a:lumMod val="50000"/>
                  </a:schemeClr>
                </a:solidFill>
              </a:rPr>
              <a:t>Our comprehensive experiments validate the superior performance (both quantitatively and qualitatively) of FSAAVN in comparison with the state-of-the-arts.</a:t>
            </a:r>
            <a:endParaRPr lang="en-US">
              <a:solidFill>
                <a:schemeClr val="accent5">
                  <a:lumMod val="50000"/>
                </a:schemeClr>
              </a:solidFill>
            </a:endParaRPr>
          </a:p>
          <a:p>
            <a:pPr marL="285750" indent="-285750" algn="l">
              <a:buClrTx/>
              <a:buSzTx/>
              <a:buFont typeface="Arial" panose="020B0604020202020204" pitchFamily="34" charset="0"/>
              <a:buChar char="•"/>
            </a:pPr>
            <a:r>
              <a:rPr lang="en-US">
                <a:solidFill>
                  <a:schemeClr val="accent5">
                    <a:lumMod val="50000"/>
                  </a:schemeClr>
                </a:solidFill>
              </a:rPr>
              <a:t>We also carry out a set of thorough ablation studies on mainstream visual modalities, signal (visual/audio) encoders and audio-visual fusion strategies, providing useful insights for practitioners and researchers in this filed.</a:t>
            </a:r>
            <a:endParaRPr lang="en-US">
              <a:solidFill>
                <a:schemeClr val="accent5">
                  <a:lumMod val="50000"/>
                </a:schemeClr>
              </a:solidFill>
            </a:endParaRPr>
          </a:p>
        </p:txBody>
      </p:sp>
      <p:sp>
        <p:nvSpPr>
          <p:cNvPr id="310" name="Text Placeholder 309"/>
          <p:cNvSpPr>
            <a:spLocks noGrp="1"/>
          </p:cNvSpPr>
          <p:nvPr>
            <p:ph type="body" sz="quarter" idx="27"/>
          </p:nvPr>
        </p:nvSpPr>
        <p:spPr>
          <a:xfrm>
            <a:off x="21961890" y="13031420"/>
            <a:ext cx="6698012" cy="448310"/>
          </a:xfrm>
        </p:spPr>
        <p:txBody>
          <a:bodyPr/>
          <a:lstStyle/>
          <a:p>
            <a:r>
              <a:rPr lang="en-US">
                <a:solidFill>
                  <a:schemeClr val="accent5">
                    <a:lumMod val="50000"/>
                  </a:schemeClr>
                </a:solidFill>
              </a:rPr>
              <a:t>Reference</a:t>
            </a:r>
            <a:endParaRPr lang="en-US">
              <a:solidFill>
                <a:schemeClr val="accent5">
                  <a:lumMod val="50000"/>
                </a:schemeClr>
              </a:solidFill>
            </a:endParaRPr>
          </a:p>
        </p:txBody>
      </p:sp>
      <p:sp>
        <p:nvSpPr>
          <p:cNvPr id="311" name="Text Placeholder 310"/>
          <p:cNvSpPr>
            <a:spLocks noGrp="1"/>
          </p:cNvSpPr>
          <p:nvPr>
            <p:ph type="body" sz="quarter" idx="28"/>
          </p:nvPr>
        </p:nvSpPr>
        <p:spPr>
          <a:xfrm>
            <a:off x="21972279" y="13275946"/>
            <a:ext cx="6701366" cy="721995"/>
          </a:xfrm>
        </p:spPr>
        <p:txBody>
          <a:bodyPr/>
          <a:lstStyle/>
          <a:p>
            <a:pPr algn="l">
              <a:buClrTx/>
              <a:buSzTx/>
              <a:buNone/>
            </a:pPr>
            <a:r>
              <a:rPr lang="en-US">
                <a:sym typeface="+mn-ea"/>
              </a:rPr>
              <a:t>[1] C. Chen*, U. Jain*, et al., SoundSpaces: Audio-Visual Navigation in 3D Environments, ECCV 2020</a:t>
            </a:r>
            <a:endParaRPr lang="en-US">
              <a:solidFill>
                <a:schemeClr val="accent5">
                  <a:lumMod val="50000"/>
                </a:schemeClr>
              </a:solidFill>
            </a:endParaRPr>
          </a:p>
        </p:txBody>
      </p:sp>
      <p:sp>
        <p:nvSpPr>
          <p:cNvPr id="312" name="Text Placeholder 311"/>
          <p:cNvSpPr>
            <a:spLocks noGrp="1"/>
          </p:cNvSpPr>
          <p:nvPr>
            <p:ph type="body" sz="quarter" idx="29"/>
          </p:nvPr>
        </p:nvSpPr>
        <p:spPr>
          <a:xfrm>
            <a:off x="21973955" y="13773497"/>
            <a:ext cx="6698012" cy="448310"/>
          </a:xfrm>
        </p:spPr>
        <p:txBody>
          <a:bodyPr/>
          <a:lstStyle/>
          <a:p>
            <a:r>
              <a:rPr lang="en-US">
                <a:solidFill>
                  <a:schemeClr val="accent5">
                    <a:lumMod val="50000"/>
                  </a:schemeClr>
                </a:solidFill>
              </a:rPr>
              <a:t>Project &amp; Code</a:t>
            </a:r>
            <a:endParaRPr lang="en-US">
              <a:solidFill>
                <a:schemeClr val="accent5">
                  <a:lumMod val="50000"/>
                </a:schemeClr>
              </a:solidFill>
            </a:endParaRPr>
          </a:p>
        </p:txBody>
      </p:sp>
      <p:sp>
        <p:nvSpPr>
          <p:cNvPr id="313" name="Text Placeholder 312"/>
          <p:cNvSpPr>
            <a:spLocks noGrp="1"/>
          </p:cNvSpPr>
          <p:nvPr>
            <p:ph type="body" sz="quarter" idx="30"/>
          </p:nvPr>
        </p:nvSpPr>
        <p:spPr>
          <a:xfrm>
            <a:off x="23976330" y="14036040"/>
            <a:ext cx="2787015" cy="490855"/>
          </a:xfrm>
        </p:spPr>
        <p:txBody>
          <a:bodyPr wrap="square"/>
          <a:lstStyle/>
          <a:p>
            <a:r>
              <a:rPr lang="en-US">
                <a:solidFill>
                  <a:schemeClr val="accent5">
                    <a:lumMod val="50000"/>
                  </a:schemeClr>
                </a:solidFill>
              </a:rPr>
              <a:t>https://yyf17.github.io/FSAAVN</a:t>
            </a:r>
            <a:endParaRPr lang="en-US">
              <a:solidFill>
                <a:schemeClr val="accent5">
                  <a:lumMod val="50000"/>
                </a:schemeClr>
              </a:solidFill>
            </a:endParaRPr>
          </a:p>
        </p:txBody>
      </p:sp>
      <p:sp>
        <p:nvSpPr>
          <p:cNvPr id="351" name="Text Placeholder 350"/>
          <p:cNvSpPr>
            <a:spLocks noGrp="1"/>
          </p:cNvSpPr>
          <p:nvPr>
            <p:ph type="body" sz="quarter" idx="150"/>
          </p:nvPr>
        </p:nvSpPr>
        <p:spPr/>
        <p:txBody>
          <a:bodyPr>
            <a:normAutofit fontScale="82500"/>
          </a:bodyPr>
          <a:lstStyle/>
          <a:p>
            <a:r>
              <a:rPr lang="zh-CN" altLang="en-US">
                <a:sym typeface="+mn-ea"/>
              </a:rPr>
              <a:t>Yinfeng Yu, Lele Cao, Fuchun Sun, Xiaohong Liu, Liejun Wang</a:t>
            </a:r>
            <a:endParaRPr lang="zh-CN" altLang="en-US">
              <a:sym typeface="+mn-ea"/>
            </a:endParaRPr>
          </a:p>
          <a:p>
            <a:endParaRPr lang="en-US">
              <a:solidFill>
                <a:schemeClr val="accent5">
                  <a:lumMod val="50000"/>
                </a:schemeClr>
              </a:solidFill>
            </a:endParaRPr>
          </a:p>
        </p:txBody>
      </p:sp>
      <p:sp>
        <p:nvSpPr>
          <p:cNvPr id="352" name="Text Placeholder 351"/>
          <p:cNvSpPr>
            <a:spLocks noGrp="1"/>
          </p:cNvSpPr>
          <p:nvPr>
            <p:ph type="body" sz="quarter" idx="184"/>
          </p:nvPr>
        </p:nvSpPr>
        <p:spPr>
          <a:xfrm>
            <a:off x="6995795" y="1676400"/>
            <a:ext cx="15930880" cy="634365"/>
          </a:xfrm>
        </p:spPr>
        <p:txBody>
          <a:bodyPr/>
          <a:lstStyle/>
          <a:p>
            <a:pPr algn="ctr"/>
            <a:r>
              <a:rPr lang="zh-CN" altLang="en-US" sz="2400">
                <a:sym typeface="+mn-ea"/>
              </a:rPr>
              <a:t>Tsinghua University (THU)</a:t>
            </a:r>
            <a:endParaRPr lang="zh-CN" altLang="en-US" sz="2400">
              <a:sym typeface="+mn-ea"/>
            </a:endParaRPr>
          </a:p>
          <a:p>
            <a:endParaRPr lang="zh-CN" altLang="en-US" sz="2400">
              <a:solidFill>
                <a:schemeClr val="accent5">
                  <a:lumMod val="50000"/>
                </a:schemeClr>
              </a:solidFill>
              <a:sym typeface="+mn-ea"/>
            </a:endParaRPr>
          </a:p>
        </p:txBody>
      </p:sp>
      <p:sp>
        <p:nvSpPr>
          <p:cNvPr id="353" name="Text Placeholder 352"/>
          <p:cNvSpPr>
            <a:spLocks noGrp="1"/>
          </p:cNvSpPr>
          <p:nvPr>
            <p:ph type="body" sz="quarter" idx="185"/>
          </p:nvPr>
        </p:nvSpPr>
        <p:spPr/>
        <p:txBody>
          <a:bodyPr>
            <a:normAutofit fontScale="90000"/>
          </a:bodyPr>
          <a:lstStyle/>
          <a:p>
            <a:r>
              <a:rPr lang="en-US" b="1" dirty="0">
                <a:solidFill>
                  <a:schemeClr val="accent5">
                    <a:lumMod val="50000"/>
                  </a:schemeClr>
                </a:solidFill>
              </a:rPr>
              <a:t>Pay Self-Attention to Audio-Visual Navigation</a:t>
            </a:r>
            <a:endParaRPr lang="en-US" b="1" dirty="0">
              <a:solidFill>
                <a:schemeClr val="accent5">
                  <a:lumMod val="50000"/>
                </a:schemeClr>
              </a:solidFill>
            </a:endParaRPr>
          </a:p>
        </p:txBody>
      </p:sp>
      <p:sp>
        <p:nvSpPr>
          <p:cNvPr id="37" name="Text Placeholder 302"/>
          <p:cNvSpPr>
            <a:spLocks noGrp="1"/>
          </p:cNvSpPr>
          <p:nvPr/>
        </p:nvSpPr>
        <p:spPr>
          <a:xfrm>
            <a:off x="610853" y="8624888"/>
            <a:ext cx="6700308" cy="448310"/>
          </a:xfrm>
          <a:prstGeom prst="rect">
            <a:avLst/>
          </a:prstGeom>
          <a:noFill/>
        </p:spPr>
        <p:txBody>
          <a:bodyPr wrap="square" lIns="52249" tIns="52249" rIns="52249" bIns="52249" anchor="ctr" anchorCtr="0">
            <a:spAutoFit/>
          </a:bodyPr>
          <a:lstStyle>
            <a:lvl1pPr marL="0" indent="0" algn="ctr" defTabSz="2675255" rtl="0" eaLnBrk="1" latinLnBrk="0" hangingPunct="1">
              <a:spcBef>
                <a:spcPct val="20000"/>
              </a:spcBef>
              <a:buFont typeface="Arial" panose="020B0604020202020204" pitchFamily="34" charset="0"/>
              <a:buNone/>
              <a:defRPr sz="2240" b="1" u="sng" kern="1200" baseline="0">
                <a:solidFill>
                  <a:schemeClr val="accent5">
                    <a:lumMod val="50000"/>
                  </a:schemeClr>
                </a:solidFill>
                <a:latin typeface="+mn-lt"/>
                <a:ea typeface="+mn-ea"/>
                <a:cs typeface="+mn-cs"/>
              </a:defRPr>
            </a:lvl1pPr>
            <a:lvl2pPr marL="2173605" indent="-836295" algn="l" defTabSz="2675255" rtl="0" eaLnBrk="1" latinLnBrk="0" hangingPunct="1">
              <a:spcBef>
                <a:spcPct val="20000"/>
              </a:spcBef>
              <a:buFont typeface="Arial" panose="020B0604020202020204" pitchFamily="34" charset="0"/>
              <a:buChar char="–"/>
              <a:defRPr sz="8215" kern="1200">
                <a:solidFill>
                  <a:schemeClr val="tx1"/>
                </a:solidFill>
                <a:latin typeface="+mn-lt"/>
                <a:ea typeface="+mn-ea"/>
                <a:cs typeface="+mn-cs"/>
              </a:defRPr>
            </a:lvl2pPr>
            <a:lvl3pPr marL="3343910" indent="-668655" algn="l" defTabSz="2675255" rtl="0" eaLnBrk="1" latinLnBrk="0" hangingPunct="1">
              <a:spcBef>
                <a:spcPct val="20000"/>
              </a:spcBef>
              <a:buFont typeface="Arial" panose="020B0604020202020204" pitchFamily="34" charset="0"/>
              <a:buChar char="•"/>
              <a:defRPr sz="7040" kern="1200">
                <a:solidFill>
                  <a:schemeClr val="tx1"/>
                </a:solidFill>
                <a:latin typeface="+mn-lt"/>
                <a:ea typeface="+mn-ea"/>
                <a:cs typeface="+mn-cs"/>
              </a:defRPr>
            </a:lvl3pPr>
            <a:lvl4pPr marL="468185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4pPr>
            <a:lvl5pPr marL="60191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r>
              <a:rPr lang="en-US" altLang="zh-CN">
                <a:latin typeface="Times New Roman" panose="02020603050405020304" pitchFamily="18" charset="0"/>
                <a:cs typeface="Times New Roman" panose="02020603050405020304" pitchFamily="18" charset="0"/>
                <a:sym typeface="+mn-ea"/>
              </a:rPr>
              <a:t>Task </a:t>
            </a:r>
            <a:endParaRPr lang="en-US">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38" name="Text Placeholder 301"/>
          <p:cNvSpPr>
            <a:spLocks noGrp="1"/>
          </p:cNvSpPr>
          <p:nvPr/>
        </p:nvSpPr>
        <p:spPr>
          <a:xfrm>
            <a:off x="613921" y="11376215"/>
            <a:ext cx="6705600" cy="690880"/>
          </a:xfrm>
          <a:prstGeom prst="rect">
            <a:avLst/>
          </a:prstGeom>
        </p:spPr>
        <p:txBody>
          <a:bodyPr wrap="square" lIns="130622" tIns="130622" rIns="130622" bIns="130622">
            <a:spAutoFit/>
          </a:bodyPr>
          <a:lstStyle>
            <a:lvl1pPr marL="0" indent="0" algn="l" defTabSz="2675255" rtl="0" eaLnBrk="1" latinLnBrk="0" hangingPunct="1">
              <a:spcBef>
                <a:spcPct val="20000"/>
              </a:spcBef>
              <a:buFont typeface="Arial" panose="020B0604020202020204" pitchFamily="34" charset="0"/>
              <a:buNone/>
              <a:defRPr sz="1495"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905510"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2pPr>
            <a:lvl3pPr marL="1254125"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3pPr>
            <a:lvl4pPr marL="1637030" indent="-38290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4pPr>
            <a:lvl5pPr marL="1915795" indent="-27876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r>
              <a:rPr lang="en-US" altLang="zh-CN" sz="1400">
                <a:sym typeface="+mn-ea"/>
              </a:rPr>
              <a:t>Audio-visual embodied navigation with a moving sound source as the target: a blue robot chases a moving target (red) that is a low-speed robot emitting sound.</a:t>
            </a:r>
            <a:endParaRPr lang="en-US" altLang="zh-CN" sz="1400">
              <a:solidFill>
                <a:schemeClr val="accent5">
                  <a:lumMod val="50000"/>
                </a:schemeClr>
              </a:solidFill>
              <a:sym typeface="+mn-ea"/>
            </a:endParaRPr>
          </a:p>
        </p:txBody>
      </p:sp>
      <p:pic>
        <p:nvPicPr>
          <p:cNvPr id="48" name="图片 47" descr="thu"/>
          <p:cNvPicPr>
            <a:picLocks noChangeAspect="1"/>
          </p:cNvPicPr>
          <p:nvPr/>
        </p:nvPicPr>
        <p:blipFill>
          <a:blip r:embed="rId1"/>
          <a:stretch>
            <a:fillRect/>
          </a:stretch>
        </p:blipFill>
        <p:spPr>
          <a:xfrm>
            <a:off x="26435050" y="688340"/>
            <a:ext cx="1377950" cy="1377950"/>
          </a:xfrm>
          <a:prstGeom prst="rect">
            <a:avLst/>
          </a:prstGeom>
        </p:spPr>
      </p:pic>
      <p:pic>
        <p:nvPicPr>
          <p:cNvPr id="6" name="图片 5"/>
          <p:cNvPicPr>
            <a:picLocks noChangeAspect="1"/>
          </p:cNvPicPr>
          <p:nvPr/>
        </p:nvPicPr>
        <p:blipFill>
          <a:blip r:embed="rId2"/>
          <a:stretch>
            <a:fillRect/>
          </a:stretch>
        </p:blipFill>
        <p:spPr>
          <a:xfrm>
            <a:off x="139700" y="629285"/>
            <a:ext cx="4868958" cy="1512000"/>
          </a:xfrm>
          <a:prstGeom prst="rect">
            <a:avLst/>
          </a:prstGeom>
        </p:spPr>
      </p:pic>
      <p:pic>
        <p:nvPicPr>
          <p:cNvPr id="9" name="图片 8" descr="FSAAVN"/>
          <p:cNvPicPr>
            <a:picLocks noChangeAspect="1"/>
          </p:cNvPicPr>
          <p:nvPr/>
        </p:nvPicPr>
        <p:blipFill>
          <a:blip r:embed="rId3"/>
          <a:stretch>
            <a:fillRect/>
          </a:stretch>
        </p:blipFill>
        <p:spPr>
          <a:xfrm>
            <a:off x="24649430" y="14424660"/>
            <a:ext cx="1440000" cy="1440000"/>
          </a:xfrm>
          <a:prstGeom prst="rect">
            <a:avLst/>
          </a:prstGeom>
        </p:spPr>
      </p:pic>
      <p:pic>
        <p:nvPicPr>
          <p:cNvPr id="10" name="图片 9" descr="fsaavn"/>
          <p:cNvPicPr>
            <a:picLocks noChangeAspect="1"/>
          </p:cNvPicPr>
          <p:nvPr/>
        </p:nvPicPr>
        <p:blipFill>
          <a:blip r:embed="rId4"/>
          <a:srcRect/>
          <a:stretch>
            <a:fillRect/>
          </a:stretch>
        </p:blipFill>
        <p:spPr>
          <a:xfrm>
            <a:off x="1395730" y="9097645"/>
            <a:ext cx="5153852" cy="2340000"/>
          </a:xfrm>
          <a:prstGeom prst="rect">
            <a:avLst/>
          </a:prstGeom>
        </p:spPr>
      </p:pic>
      <p:sp>
        <p:nvSpPr>
          <p:cNvPr id="12" name="Text Placeholder 308"/>
          <p:cNvSpPr>
            <a:spLocks noGrp="1"/>
          </p:cNvSpPr>
          <p:nvPr/>
        </p:nvSpPr>
        <p:spPr>
          <a:xfrm>
            <a:off x="613190" y="6085762"/>
            <a:ext cx="6698012" cy="2707005"/>
          </a:xfrm>
          <a:prstGeom prst="rect">
            <a:avLst/>
          </a:prstGeom>
        </p:spPr>
        <p:txBody>
          <a:bodyPr wrap="square" lIns="130622" tIns="130622" rIns="130622" bIns="130622">
            <a:spAutoFit/>
          </a:bodyPr>
          <a:lstStyle>
            <a:lvl1pPr marL="0" indent="0" algn="l" defTabSz="2675255" rtl="0" eaLnBrk="1" latinLnBrk="0" hangingPunct="1">
              <a:spcBef>
                <a:spcPct val="20000"/>
              </a:spcBef>
              <a:buFont typeface="Arial" panose="020B0604020202020204" pitchFamily="34" charset="0"/>
              <a:buNone/>
              <a:defRPr sz="1495"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905510"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2pPr>
            <a:lvl3pPr marL="1254125"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3pPr>
            <a:lvl4pPr marL="1637030" indent="-38290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4pPr>
            <a:lvl5pPr marL="1915795" indent="-27876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pPr marL="285750" indent="-285750" algn="l">
              <a:buClrTx/>
              <a:buSzTx/>
              <a:buFont typeface="Arial" panose="020B0604020202020204" pitchFamily="34" charset="0"/>
              <a:buChar char="•"/>
            </a:pPr>
            <a:r>
              <a:rPr lang="en-US">
                <a:solidFill>
                  <a:schemeClr val="accent5">
                    <a:lumMod val="50000"/>
                  </a:schemeClr>
                </a:solidFill>
              </a:rPr>
              <a:t> We propose a end-to-end framework (FSAAVN) to address a currently under-researched problem: audio-visual navigation to chase a moving sound target.</a:t>
            </a:r>
            <a:endParaRPr lang="en-US">
              <a:solidFill>
                <a:schemeClr val="accent5">
                  <a:lumMod val="50000"/>
                </a:schemeClr>
              </a:solidFill>
            </a:endParaRPr>
          </a:p>
          <a:p>
            <a:pPr marL="285750" indent="-285750" algn="l">
              <a:buClrTx/>
              <a:buSzTx/>
              <a:buFont typeface="Arial" panose="020B0604020202020204" pitchFamily="34" charset="0"/>
              <a:buChar char="•"/>
            </a:pPr>
            <a:r>
              <a:rPr lang="en-US">
                <a:solidFill>
                  <a:schemeClr val="accent5">
                    <a:lumMod val="50000"/>
                  </a:schemeClr>
                </a:solidFill>
              </a:rPr>
              <a:t>We design a novel audio-visual fusion module (FSA) to learn a context-aware strategy to determine the relative contribution of each modal in real-time.</a:t>
            </a:r>
            <a:endParaRPr lang="en-US">
              <a:solidFill>
                <a:schemeClr val="accent5">
                  <a:lumMod val="50000"/>
                </a:schemeClr>
              </a:solidFill>
            </a:endParaRPr>
          </a:p>
          <a:p>
            <a:pPr marL="285750" indent="-285750" algn="l">
              <a:buClrTx/>
              <a:buSzTx/>
              <a:buFont typeface="Arial" panose="020B0604020202020204" pitchFamily="34" charset="0"/>
              <a:buChar char="•"/>
            </a:pPr>
            <a:r>
              <a:rPr lang="en-US">
                <a:solidFill>
                  <a:schemeClr val="accent5">
                    <a:lumMod val="50000"/>
                  </a:schemeClr>
                </a:solidFill>
              </a:rPr>
              <a:t>We experimentally benchmark our approach towards the state-of-the-arts in 3D environments, showing the superior performance of FSAAVN.</a:t>
            </a:r>
            <a:endParaRPr lang="en-US">
              <a:solidFill>
                <a:schemeClr val="accent5">
                  <a:lumMod val="50000"/>
                </a:schemeClr>
              </a:solidFill>
            </a:endParaRPr>
          </a:p>
          <a:p>
            <a:pPr marL="285750" indent="-285750" algn="l">
              <a:buClrTx/>
              <a:buSzTx/>
              <a:buFont typeface="Arial" panose="020B0604020202020204" pitchFamily="34" charset="0"/>
              <a:buChar char="•"/>
            </a:pPr>
            <a:r>
              <a:rPr lang="en-US">
                <a:solidFill>
                  <a:schemeClr val="accent5">
                    <a:lumMod val="50000"/>
                  </a:schemeClr>
                </a:solidFill>
              </a:rPr>
              <a:t>the thorough comparison of different variants of the fusion module (above Figure) and visual/audio encoder</a:t>
            </a:r>
            <a:r>
              <a:rPr lang="en-US">
                <a:solidFill>
                  <a:schemeClr val="bg1">
                    <a:lumMod val="75000"/>
                  </a:schemeClr>
                </a:solidFill>
              </a:rPr>
              <a:t> [The considered encoders: CNN (convolution neural network), ViT (vision transformer), Capsule. ] </a:t>
            </a:r>
            <a:r>
              <a:rPr lang="en-US">
                <a:solidFill>
                  <a:schemeClr val="accent5">
                    <a:lumMod val="50000"/>
                  </a:schemeClr>
                </a:solidFill>
              </a:rPr>
              <a:t>provides useful insights for future practitioners in this field.</a:t>
            </a:r>
            <a:endParaRPr lang="en-US">
              <a:solidFill>
                <a:schemeClr val="accent5">
                  <a:lumMod val="50000"/>
                </a:schemeClr>
              </a:solidFill>
            </a:endParaRPr>
          </a:p>
        </p:txBody>
      </p:sp>
      <p:pic>
        <p:nvPicPr>
          <p:cNvPr id="2" name="图片 1" descr="fsa-network-v2-cropped"/>
          <p:cNvPicPr>
            <a:picLocks noChangeAspect="1"/>
          </p:cNvPicPr>
          <p:nvPr/>
        </p:nvPicPr>
        <p:blipFill>
          <a:blip r:embed="rId5"/>
          <a:stretch>
            <a:fillRect/>
          </a:stretch>
        </p:blipFill>
        <p:spPr>
          <a:xfrm>
            <a:off x="752475" y="12401550"/>
            <a:ext cx="6402055" cy="3060000"/>
          </a:xfrm>
          <a:prstGeom prst="rect">
            <a:avLst/>
          </a:prstGeom>
        </p:spPr>
      </p:pic>
      <p:pic>
        <p:nvPicPr>
          <p:cNvPr id="4" name="图片 3"/>
          <p:cNvPicPr>
            <a:picLocks noChangeAspect="1"/>
          </p:cNvPicPr>
          <p:nvPr/>
        </p:nvPicPr>
        <p:blipFill>
          <a:blip r:embed="rId6"/>
          <a:stretch>
            <a:fillRect/>
          </a:stretch>
        </p:blipFill>
        <p:spPr>
          <a:xfrm>
            <a:off x="713105" y="4083685"/>
            <a:ext cx="6518174" cy="1404000"/>
          </a:xfrm>
          <a:prstGeom prst="rect">
            <a:avLst/>
          </a:prstGeom>
        </p:spPr>
      </p:pic>
      <p:sp>
        <p:nvSpPr>
          <p:cNvPr id="3" name="Text Placeholder 302"/>
          <p:cNvSpPr>
            <a:spLocks noGrp="1"/>
          </p:cNvSpPr>
          <p:nvPr/>
        </p:nvSpPr>
        <p:spPr>
          <a:xfrm>
            <a:off x="614028" y="11953558"/>
            <a:ext cx="6700308" cy="448310"/>
          </a:xfrm>
          <a:prstGeom prst="rect">
            <a:avLst/>
          </a:prstGeom>
          <a:noFill/>
        </p:spPr>
        <p:txBody>
          <a:bodyPr wrap="square" lIns="52249" tIns="52249" rIns="52249" bIns="52249" anchor="ctr" anchorCtr="0">
            <a:spAutoFit/>
          </a:bodyPr>
          <a:lstStyle>
            <a:lvl1pPr marL="0" indent="0" algn="ctr" defTabSz="2675255" rtl="0" eaLnBrk="1" latinLnBrk="0" hangingPunct="1">
              <a:spcBef>
                <a:spcPct val="20000"/>
              </a:spcBef>
              <a:buFont typeface="Arial" panose="020B0604020202020204" pitchFamily="34" charset="0"/>
              <a:buNone/>
              <a:defRPr sz="2240" b="1" u="sng" kern="1200" baseline="0">
                <a:solidFill>
                  <a:schemeClr val="accent5">
                    <a:lumMod val="50000"/>
                  </a:schemeClr>
                </a:solidFill>
                <a:latin typeface="+mn-lt"/>
                <a:ea typeface="+mn-ea"/>
                <a:cs typeface="+mn-cs"/>
              </a:defRPr>
            </a:lvl1pPr>
            <a:lvl2pPr marL="2173605" indent="-836295" algn="l" defTabSz="2675255" rtl="0" eaLnBrk="1" latinLnBrk="0" hangingPunct="1">
              <a:spcBef>
                <a:spcPct val="20000"/>
              </a:spcBef>
              <a:buFont typeface="Arial" panose="020B0604020202020204" pitchFamily="34" charset="0"/>
              <a:buChar char="–"/>
              <a:defRPr sz="8215" kern="1200">
                <a:solidFill>
                  <a:schemeClr val="tx1"/>
                </a:solidFill>
                <a:latin typeface="+mn-lt"/>
                <a:ea typeface="+mn-ea"/>
                <a:cs typeface="+mn-cs"/>
              </a:defRPr>
            </a:lvl2pPr>
            <a:lvl3pPr marL="3343910" indent="-668655" algn="l" defTabSz="2675255" rtl="0" eaLnBrk="1" latinLnBrk="0" hangingPunct="1">
              <a:spcBef>
                <a:spcPct val="20000"/>
              </a:spcBef>
              <a:buFont typeface="Arial" panose="020B0604020202020204" pitchFamily="34" charset="0"/>
              <a:buChar char="•"/>
              <a:defRPr sz="7040" kern="1200">
                <a:solidFill>
                  <a:schemeClr val="tx1"/>
                </a:solidFill>
                <a:latin typeface="+mn-lt"/>
                <a:ea typeface="+mn-ea"/>
                <a:cs typeface="+mn-cs"/>
              </a:defRPr>
            </a:lvl3pPr>
            <a:lvl4pPr marL="468185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4pPr>
            <a:lvl5pPr marL="60191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r>
              <a:rPr lang="en-US" altLang="zh-CN">
                <a:latin typeface="Times New Roman" panose="02020603050405020304" pitchFamily="18" charset="0"/>
                <a:cs typeface="Times New Roman" panose="02020603050405020304" pitchFamily="18" charset="0"/>
                <a:sym typeface="+mn-ea"/>
              </a:rPr>
              <a:t>Neural network model </a:t>
            </a:r>
            <a:endParaRPr lang="en-US">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5" name="Text Placeholder 301"/>
          <p:cNvSpPr>
            <a:spLocks noGrp="1"/>
          </p:cNvSpPr>
          <p:nvPr/>
        </p:nvSpPr>
        <p:spPr>
          <a:xfrm>
            <a:off x="718820" y="15461615"/>
            <a:ext cx="6587490" cy="475615"/>
          </a:xfrm>
          <a:prstGeom prst="rect">
            <a:avLst/>
          </a:prstGeom>
        </p:spPr>
        <p:txBody>
          <a:bodyPr wrap="square" lIns="130622" tIns="130622" rIns="130622" bIns="130622">
            <a:spAutoFit/>
          </a:bodyPr>
          <a:lstStyle>
            <a:lvl1pPr marL="0" indent="0" algn="l" defTabSz="2675255" rtl="0" eaLnBrk="1" latinLnBrk="0" hangingPunct="1">
              <a:spcBef>
                <a:spcPct val="20000"/>
              </a:spcBef>
              <a:buFont typeface="Arial" panose="020B0604020202020204" pitchFamily="34" charset="0"/>
              <a:buNone/>
              <a:defRPr sz="1495"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905510"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2pPr>
            <a:lvl3pPr marL="1254125"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3pPr>
            <a:lvl4pPr marL="1637030" indent="-38290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4pPr>
            <a:lvl5pPr marL="1915795" indent="-27876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r>
              <a:rPr lang="en-US" altLang="zh-CN" sz="1400">
                <a:sym typeface="+mn-ea"/>
              </a:rPr>
              <a:t>The overview of FSAAVN: Feature Self-Attention Audio-Visual embodied Navigation.</a:t>
            </a:r>
            <a:endParaRPr lang="en-US" altLang="zh-CN" sz="1400">
              <a:sym typeface="+mn-ea"/>
            </a:endParaRPr>
          </a:p>
        </p:txBody>
      </p:sp>
      <p:sp>
        <p:nvSpPr>
          <p:cNvPr id="8" name="Text Placeholder 301"/>
          <p:cNvSpPr>
            <a:spLocks noGrp="1"/>
          </p:cNvSpPr>
          <p:nvPr/>
        </p:nvSpPr>
        <p:spPr>
          <a:xfrm>
            <a:off x="771525" y="5358765"/>
            <a:ext cx="6520180" cy="475615"/>
          </a:xfrm>
          <a:prstGeom prst="rect">
            <a:avLst/>
          </a:prstGeom>
        </p:spPr>
        <p:txBody>
          <a:bodyPr wrap="square" lIns="130622" tIns="130622" rIns="130622" bIns="130622">
            <a:spAutoFit/>
          </a:bodyPr>
          <a:lstStyle>
            <a:lvl1pPr marL="0" indent="0" algn="l" defTabSz="2675255" rtl="0" eaLnBrk="1" latinLnBrk="0" hangingPunct="1">
              <a:spcBef>
                <a:spcPct val="20000"/>
              </a:spcBef>
              <a:buFont typeface="Arial" panose="020B0604020202020204" pitchFamily="34" charset="0"/>
              <a:buNone/>
              <a:defRPr sz="1495"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905510"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2pPr>
            <a:lvl3pPr marL="1254125"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3pPr>
            <a:lvl4pPr marL="1637030" indent="-38290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4pPr>
            <a:lvl5pPr marL="1915795" indent="-27876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r>
              <a:rPr lang="en-US" sz="1400">
                <a:sym typeface="+mn-ea"/>
              </a:rPr>
              <a:t>High-level illustration of different feature fusion methods in audio-visual navigation.</a:t>
            </a:r>
            <a:endParaRPr lang="en-US" altLang="zh-CN" sz="1400">
              <a:solidFill>
                <a:schemeClr val="accent5">
                  <a:lumMod val="50000"/>
                </a:schemeClr>
              </a:solidFill>
              <a:sym typeface="+mn-ea"/>
            </a:endParaRPr>
          </a:p>
        </p:txBody>
      </p:sp>
      <p:pic>
        <p:nvPicPr>
          <p:cNvPr id="11" name="图片 10"/>
          <p:cNvPicPr>
            <a:picLocks noChangeAspect="1"/>
          </p:cNvPicPr>
          <p:nvPr/>
        </p:nvPicPr>
        <p:blipFill>
          <a:blip r:embed="rId7"/>
          <a:srcRect t="13423"/>
          <a:stretch>
            <a:fillRect/>
          </a:stretch>
        </p:blipFill>
        <p:spPr>
          <a:xfrm>
            <a:off x="7724140" y="3331210"/>
            <a:ext cx="9315450" cy="2449195"/>
          </a:xfrm>
          <a:prstGeom prst="rect">
            <a:avLst/>
          </a:prstGeom>
        </p:spPr>
      </p:pic>
      <p:pic>
        <p:nvPicPr>
          <p:cNvPr id="13" name="图片 12" descr="traj-V7-cropped"/>
          <p:cNvPicPr>
            <a:picLocks noChangeAspect="1"/>
          </p:cNvPicPr>
          <p:nvPr/>
        </p:nvPicPr>
        <p:blipFill>
          <a:blip r:embed="rId8"/>
          <a:stretch>
            <a:fillRect/>
          </a:stretch>
        </p:blipFill>
        <p:spPr>
          <a:xfrm>
            <a:off x="22226270" y="2702560"/>
            <a:ext cx="6151728" cy="3312000"/>
          </a:xfrm>
          <a:prstGeom prst="rect">
            <a:avLst/>
          </a:prstGeom>
        </p:spPr>
      </p:pic>
      <p:pic>
        <p:nvPicPr>
          <p:cNvPr id="15" name="图片 14"/>
          <p:cNvPicPr>
            <a:picLocks noChangeAspect="1"/>
          </p:cNvPicPr>
          <p:nvPr/>
        </p:nvPicPr>
        <p:blipFill>
          <a:blip r:embed="rId9"/>
          <a:srcRect t="11293"/>
          <a:stretch>
            <a:fillRect/>
          </a:stretch>
        </p:blipFill>
        <p:spPr>
          <a:xfrm>
            <a:off x="7724140" y="6309995"/>
            <a:ext cx="9296400" cy="2788285"/>
          </a:xfrm>
          <a:prstGeom prst="rect">
            <a:avLst/>
          </a:prstGeom>
        </p:spPr>
      </p:pic>
      <p:pic>
        <p:nvPicPr>
          <p:cNvPr id="16" name="图片 15"/>
          <p:cNvPicPr>
            <a:picLocks noChangeAspect="1"/>
          </p:cNvPicPr>
          <p:nvPr/>
        </p:nvPicPr>
        <p:blipFill>
          <a:blip r:embed="rId10"/>
          <a:srcRect t="13521"/>
          <a:stretch>
            <a:fillRect/>
          </a:stretch>
        </p:blipFill>
        <p:spPr>
          <a:xfrm>
            <a:off x="7724140" y="9468485"/>
            <a:ext cx="9296400" cy="2051050"/>
          </a:xfrm>
          <a:prstGeom prst="rect">
            <a:avLst/>
          </a:prstGeom>
        </p:spPr>
      </p:pic>
      <p:pic>
        <p:nvPicPr>
          <p:cNvPr id="17" name="图片 16"/>
          <p:cNvPicPr>
            <a:picLocks noChangeAspect="1"/>
          </p:cNvPicPr>
          <p:nvPr/>
        </p:nvPicPr>
        <p:blipFill>
          <a:blip r:embed="rId11"/>
          <a:stretch>
            <a:fillRect/>
          </a:stretch>
        </p:blipFill>
        <p:spPr>
          <a:xfrm>
            <a:off x="7724140" y="11621135"/>
            <a:ext cx="9258278" cy="3492000"/>
          </a:xfrm>
          <a:prstGeom prst="rect">
            <a:avLst/>
          </a:prstGeom>
        </p:spPr>
      </p:pic>
      <p:pic>
        <p:nvPicPr>
          <p:cNvPr id="20" name="图片 19"/>
          <p:cNvPicPr>
            <a:picLocks noChangeAspect="1"/>
          </p:cNvPicPr>
          <p:nvPr/>
        </p:nvPicPr>
        <p:blipFill>
          <a:blip r:embed="rId12"/>
          <a:stretch>
            <a:fillRect/>
          </a:stretch>
        </p:blipFill>
        <p:spPr>
          <a:xfrm>
            <a:off x="22011005" y="6544310"/>
            <a:ext cx="6577464" cy="2376000"/>
          </a:xfrm>
          <a:prstGeom prst="rect">
            <a:avLst/>
          </a:prstGeom>
        </p:spPr>
      </p:pic>
      <p:sp>
        <p:nvSpPr>
          <p:cNvPr id="21" name="Text Placeholder 301"/>
          <p:cNvSpPr>
            <a:spLocks noGrp="1"/>
          </p:cNvSpPr>
          <p:nvPr/>
        </p:nvSpPr>
        <p:spPr>
          <a:xfrm>
            <a:off x="7755255" y="15207615"/>
            <a:ext cx="9226550" cy="690880"/>
          </a:xfrm>
          <a:prstGeom prst="rect">
            <a:avLst/>
          </a:prstGeom>
        </p:spPr>
        <p:txBody>
          <a:bodyPr wrap="square" lIns="130622" tIns="130622" rIns="130622" bIns="130622">
            <a:spAutoFit/>
          </a:bodyPr>
          <a:lstStyle>
            <a:lvl1pPr marL="0" indent="0" algn="l" defTabSz="2675255" rtl="0" eaLnBrk="1" latinLnBrk="0" hangingPunct="1">
              <a:spcBef>
                <a:spcPct val="20000"/>
              </a:spcBef>
              <a:buFont typeface="Arial" panose="020B0604020202020204" pitchFamily="34" charset="0"/>
              <a:buNone/>
              <a:defRPr sz="1495"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905510"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2pPr>
            <a:lvl3pPr marL="1254125"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3pPr>
            <a:lvl4pPr marL="1637030" indent="-38290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4pPr>
            <a:lvl5pPr marL="1915795" indent="-27876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r>
              <a:rPr lang="en-US" altLang="zh-CN" sz="1400">
                <a:sym typeface="+mn-ea"/>
              </a:rPr>
              <a:t>Dynamic visual and echo impact for two episodes. Columns corresponds to three sampled time steps. The green and orange bars represent the importance of audio and vision, respectively.</a:t>
            </a:r>
            <a:endParaRPr lang="en-US" altLang="zh-CN" sz="1400">
              <a:sym typeface="+mn-ea"/>
            </a:endParaRPr>
          </a:p>
        </p:txBody>
      </p:sp>
      <p:sp>
        <p:nvSpPr>
          <p:cNvPr id="22" name="Text Placeholder 301"/>
          <p:cNvSpPr>
            <a:spLocks noGrp="1"/>
          </p:cNvSpPr>
          <p:nvPr/>
        </p:nvSpPr>
        <p:spPr>
          <a:xfrm>
            <a:off x="21901785" y="8806815"/>
            <a:ext cx="6812915" cy="475615"/>
          </a:xfrm>
          <a:prstGeom prst="rect">
            <a:avLst/>
          </a:prstGeom>
        </p:spPr>
        <p:txBody>
          <a:bodyPr wrap="square" lIns="130622" tIns="130622" rIns="130622" bIns="130622">
            <a:spAutoFit/>
          </a:bodyPr>
          <a:lstStyle>
            <a:lvl1pPr marL="0" indent="0" algn="l" defTabSz="2675255" rtl="0" eaLnBrk="1" latinLnBrk="0" hangingPunct="1">
              <a:spcBef>
                <a:spcPct val="20000"/>
              </a:spcBef>
              <a:buFont typeface="Arial" panose="020B0604020202020204" pitchFamily="34" charset="0"/>
              <a:buNone/>
              <a:defRPr sz="1495"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905510"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2pPr>
            <a:lvl3pPr marL="1254125"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3pPr>
            <a:lvl4pPr marL="1637030" indent="-38290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4pPr>
            <a:lvl5pPr marL="1915795" indent="-27876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r>
              <a:rPr lang="en-US" sz="1400">
                <a:sym typeface="+mn-ea"/>
              </a:rPr>
              <a:t>Visualization of visual feature, audio feature, and state representations from Replica dataset.</a:t>
            </a:r>
            <a:endParaRPr lang="en-US" altLang="zh-CN" sz="1400">
              <a:sym typeface="+mn-ea"/>
            </a:endParaRPr>
          </a:p>
        </p:txBody>
      </p:sp>
      <p:sp>
        <p:nvSpPr>
          <p:cNvPr id="24" name="Text Placeholder 301"/>
          <p:cNvSpPr>
            <a:spLocks noGrp="1"/>
          </p:cNvSpPr>
          <p:nvPr/>
        </p:nvSpPr>
        <p:spPr>
          <a:xfrm>
            <a:off x="7724775" y="5777865"/>
            <a:ext cx="9257030" cy="475615"/>
          </a:xfrm>
          <a:prstGeom prst="rect">
            <a:avLst/>
          </a:prstGeom>
        </p:spPr>
        <p:txBody>
          <a:bodyPr wrap="square" lIns="130622" tIns="130622" rIns="130622" bIns="130622">
            <a:spAutoFit/>
          </a:bodyPr>
          <a:lstStyle>
            <a:lvl1pPr marL="0" indent="0" algn="l" defTabSz="2675255" rtl="0" eaLnBrk="1" latinLnBrk="0" hangingPunct="1">
              <a:spcBef>
                <a:spcPct val="20000"/>
              </a:spcBef>
              <a:buFont typeface="Arial" panose="020B0604020202020204" pitchFamily="34" charset="0"/>
              <a:buNone/>
              <a:defRPr sz="1495"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905510"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2pPr>
            <a:lvl3pPr marL="1254125"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3pPr>
            <a:lvl4pPr marL="1637030" indent="-38290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4pPr>
            <a:lvl5pPr marL="1915795" indent="-27876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pPr algn="ctr"/>
            <a:r>
              <a:rPr lang="en-US" altLang="zh-CN" sz="1400">
                <a:sym typeface="+mn-ea"/>
              </a:rPr>
              <a:t>Table 2: Performance Comparison (STDEV≤0.01) of different vision modalities.</a:t>
            </a:r>
            <a:endParaRPr lang="en-US" altLang="zh-CN" sz="1400">
              <a:sym typeface="+mn-ea"/>
            </a:endParaRPr>
          </a:p>
        </p:txBody>
      </p:sp>
      <p:sp>
        <p:nvSpPr>
          <p:cNvPr id="26" name="Text Placeholder 301"/>
          <p:cNvSpPr>
            <a:spLocks noGrp="1"/>
          </p:cNvSpPr>
          <p:nvPr/>
        </p:nvSpPr>
        <p:spPr>
          <a:xfrm>
            <a:off x="21870035" y="5911215"/>
            <a:ext cx="6790055" cy="666115"/>
          </a:xfrm>
          <a:prstGeom prst="rect">
            <a:avLst/>
          </a:prstGeom>
        </p:spPr>
        <p:txBody>
          <a:bodyPr wrap="square" lIns="130622" tIns="130622" rIns="130622" bIns="130622">
            <a:spAutoFit/>
          </a:bodyPr>
          <a:lstStyle>
            <a:lvl1pPr marL="0" indent="0" algn="l" defTabSz="2675255" rtl="0" eaLnBrk="1" latinLnBrk="0" hangingPunct="1">
              <a:spcBef>
                <a:spcPct val="20000"/>
              </a:spcBef>
              <a:buFont typeface="Arial" panose="020B0604020202020204" pitchFamily="34" charset="0"/>
              <a:buNone/>
              <a:defRPr sz="1495"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905510"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2pPr>
            <a:lvl3pPr marL="1254125"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3pPr>
            <a:lvl4pPr marL="1637030" indent="-38290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4pPr>
            <a:lvl5pPr marL="1915795" indent="-27876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r>
              <a:rPr lang="en-US" altLang="zh-CN" sz="1200">
                <a:sym typeface="+mn-ea"/>
              </a:rPr>
              <a:t>Navigation trajectories by the end of a particular episode from (a) Replica and (b) Matterport3D dataset. </a:t>
            </a:r>
            <a:endParaRPr lang="en-US" altLang="zh-CN" sz="1200">
              <a:sym typeface="+mn-ea"/>
            </a:endParaRPr>
          </a:p>
          <a:p>
            <a:r>
              <a:rPr lang="en-US" altLang="zh-CN" sz="1200">
                <a:sym typeface="+mn-ea"/>
              </a:rPr>
              <a:t>Higher SPLT values and shorter blue paths indicate better performances.</a:t>
            </a:r>
            <a:endParaRPr lang="en-US" altLang="zh-CN" sz="1200">
              <a:sym typeface="+mn-ea"/>
            </a:endParaRPr>
          </a:p>
        </p:txBody>
      </p:sp>
      <p:sp>
        <p:nvSpPr>
          <p:cNvPr id="27" name="Text Placeholder 301"/>
          <p:cNvSpPr>
            <a:spLocks noGrp="1"/>
          </p:cNvSpPr>
          <p:nvPr/>
        </p:nvSpPr>
        <p:spPr>
          <a:xfrm>
            <a:off x="7743825" y="2894965"/>
            <a:ext cx="9257030" cy="475615"/>
          </a:xfrm>
          <a:prstGeom prst="rect">
            <a:avLst/>
          </a:prstGeom>
        </p:spPr>
        <p:txBody>
          <a:bodyPr wrap="square" lIns="130622" tIns="130622" rIns="130622" bIns="130622">
            <a:spAutoFit/>
          </a:bodyPr>
          <a:lstStyle>
            <a:lvl1pPr marL="0" indent="0" algn="l" defTabSz="2675255" rtl="0" eaLnBrk="1" latinLnBrk="0" hangingPunct="1">
              <a:spcBef>
                <a:spcPct val="20000"/>
              </a:spcBef>
              <a:buFont typeface="Arial" panose="020B0604020202020204" pitchFamily="34" charset="0"/>
              <a:buNone/>
              <a:defRPr sz="1495"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905510"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2pPr>
            <a:lvl3pPr marL="1254125"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3pPr>
            <a:lvl4pPr marL="1637030" indent="-38290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4pPr>
            <a:lvl5pPr marL="1915795" indent="-27876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pPr algn="ctr"/>
            <a:r>
              <a:rPr lang="en-US" altLang="zh-CN" sz="1400">
                <a:sym typeface="+mn-ea"/>
              </a:rPr>
              <a:t>Table 1: Overall performance comparison (STDEV≤0.01) using depth and sound input.</a:t>
            </a:r>
            <a:endParaRPr lang="en-US" altLang="zh-CN" sz="1400">
              <a:sym typeface="+mn-ea"/>
            </a:endParaRPr>
          </a:p>
        </p:txBody>
      </p:sp>
      <p:sp>
        <p:nvSpPr>
          <p:cNvPr id="28" name="Text Placeholder 301"/>
          <p:cNvSpPr>
            <a:spLocks noGrp="1"/>
          </p:cNvSpPr>
          <p:nvPr/>
        </p:nvSpPr>
        <p:spPr>
          <a:xfrm>
            <a:off x="7736205" y="9074785"/>
            <a:ext cx="9257030" cy="475615"/>
          </a:xfrm>
          <a:prstGeom prst="rect">
            <a:avLst/>
          </a:prstGeom>
        </p:spPr>
        <p:txBody>
          <a:bodyPr wrap="square" lIns="130622" tIns="130622" rIns="130622" bIns="130622">
            <a:spAutoFit/>
          </a:bodyPr>
          <a:lstStyle>
            <a:lvl1pPr marL="0" indent="0" algn="l" defTabSz="2675255" rtl="0" eaLnBrk="1" latinLnBrk="0" hangingPunct="1">
              <a:spcBef>
                <a:spcPct val="20000"/>
              </a:spcBef>
              <a:buFont typeface="Arial" panose="020B0604020202020204" pitchFamily="34" charset="0"/>
              <a:buNone/>
              <a:defRPr sz="1495"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905510"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2pPr>
            <a:lvl3pPr marL="1254125"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3pPr>
            <a:lvl4pPr marL="1637030" indent="-38290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4pPr>
            <a:lvl5pPr marL="1915795" indent="-27876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pPr algn="ctr"/>
            <a:r>
              <a:rPr lang="en-US" altLang="zh-CN" sz="1400">
                <a:sym typeface="+mn-ea"/>
              </a:rPr>
              <a:t>Table 3: Performance Comparison (STDEV≤0.01) of different visual/audio encoder backbones.</a:t>
            </a:r>
            <a:endParaRPr lang="en-US" altLang="zh-CN" sz="1400">
              <a:sym typeface="+mn-ea"/>
            </a:endParaRPr>
          </a:p>
        </p:txBody>
      </p:sp>
      <p:sp>
        <p:nvSpPr>
          <p:cNvPr id="29" name="Text Placeholder 301"/>
          <p:cNvSpPr>
            <a:spLocks noGrp="1"/>
          </p:cNvSpPr>
          <p:nvPr/>
        </p:nvSpPr>
        <p:spPr>
          <a:xfrm>
            <a:off x="17000855" y="4814570"/>
            <a:ext cx="4498340" cy="906145"/>
          </a:xfrm>
          <a:prstGeom prst="rect">
            <a:avLst/>
          </a:prstGeom>
        </p:spPr>
        <p:txBody>
          <a:bodyPr wrap="square" lIns="130622" tIns="130622" rIns="130622" bIns="130622">
            <a:spAutoFit/>
          </a:bodyPr>
          <a:lstStyle>
            <a:lvl1pPr marL="0" indent="0" algn="l" defTabSz="2675255" rtl="0" eaLnBrk="1" latinLnBrk="0" hangingPunct="1">
              <a:spcBef>
                <a:spcPct val="20000"/>
              </a:spcBef>
              <a:buFont typeface="Arial" panose="020B0604020202020204" pitchFamily="34" charset="0"/>
              <a:buNone/>
              <a:defRPr sz="1495"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905510"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2pPr>
            <a:lvl3pPr marL="1254125"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3pPr>
            <a:lvl4pPr marL="1637030" indent="-38290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4pPr>
            <a:lvl5pPr marL="1915795" indent="-27876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pPr algn="l"/>
            <a:r>
              <a:rPr lang="en-US" altLang="zh-CN" sz="1400">
                <a:sym typeface="+mn-ea"/>
              </a:rPr>
              <a:t>Table 1: </a:t>
            </a:r>
            <a:r>
              <a:rPr lang="en-US" sz="1400">
                <a:sym typeface="+mn-ea"/>
              </a:rPr>
              <a:t>shows that FSAAVN using FSA fusion constantly performs the best (in boldface) on both datasets in all splitting settings.</a:t>
            </a:r>
            <a:endParaRPr lang="en-US" altLang="zh-CN" sz="1400">
              <a:sym typeface="+mn-ea"/>
            </a:endParaRPr>
          </a:p>
        </p:txBody>
      </p:sp>
      <p:sp>
        <p:nvSpPr>
          <p:cNvPr id="30" name="Text Placeholder 301"/>
          <p:cNvSpPr>
            <a:spLocks noGrp="1"/>
          </p:cNvSpPr>
          <p:nvPr/>
        </p:nvSpPr>
        <p:spPr>
          <a:xfrm>
            <a:off x="16981805" y="6920230"/>
            <a:ext cx="4498340" cy="2112645"/>
          </a:xfrm>
          <a:prstGeom prst="rect">
            <a:avLst/>
          </a:prstGeom>
        </p:spPr>
        <p:txBody>
          <a:bodyPr wrap="square" lIns="130622" tIns="130622" rIns="130622" bIns="130622">
            <a:spAutoFit/>
          </a:bodyPr>
          <a:lstStyle>
            <a:lvl1pPr marL="0" indent="0" algn="l" defTabSz="2675255" rtl="0" eaLnBrk="1" latinLnBrk="0" hangingPunct="1">
              <a:spcBef>
                <a:spcPct val="20000"/>
              </a:spcBef>
              <a:buFont typeface="Arial" panose="020B0604020202020204" pitchFamily="34" charset="0"/>
              <a:buNone/>
              <a:defRPr sz="1495"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905510"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2pPr>
            <a:lvl3pPr marL="1254125"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3pPr>
            <a:lvl4pPr marL="1637030" indent="-38290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4pPr>
            <a:lvl5pPr marL="1915795" indent="-27876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pPr algn="l"/>
            <a:r>
              <a:rPr lang="en-US" sz="1400">
                <a:sym typeface="+mn-ea"/>
              </a:rPr>
              <a:t> From Table 2, we can concluded that: </a:t>
            </a:r>
            <a:endParaRPr lang="en-US" sz="1400">
              <a:sym typeface="+mn-ea"/>
            </a:endParaRPr>
          </a:p>
          <a:p>
            <a:pPr algn="l"/>
            <a:r>
              <a:rPr lang="en-US" sz="1400">
                <a:sym typeface="+mn-ea"/>
              </a:rPr>
              <a:t>1) among all tested modalities, depth alone achieves the best performance; </a:t>
            </a:r>
            <a:endParaRPr lang="en-US" sz="1400">
              <a:sym typeface="+mn-ea"/>
            </a:endParaRPr>
          </a:p>
          <a:p>
            <a:pPr algn="l"/>
            <a:r>
              <a:rPr lang="en-US" sz="1400">
                <a:sym typeface="+mn-ea"/>
              </a:rPr>
              <a:t>2) with the same modality, FSA performs better than simple concatenation;</a:t>
            </a:r>
            <a:endParaRPr lang="en-US" sz="1400">
              <a:sym typeface="+mn-ea"/>
            </a:endParaRPr>
          </a:p>
          <a:p>
            <a:pPr algn="l"/>
            <a:r>
              <a:rPr lang="en-US" sz="1400">
                <a:sym typeface="+mn-ea"/>
              </a:rPr>
              <a:t>3) in the case of blind, FSA seems slightly worse than concatenation, probably caused by FSA’s higher flexibility and complexity than concatenation.</a:t>
            </a:r>
            <a:endParaRPr lang="en-US" sz="1400">
              <a:sym typeface="+mn-ea"/>
            </a:endParaRPr>
          </a:p>
        </p:txBody>
      </p:sp>
      <p:sp>
        <p:nvSpPr>
          <p:cNvPr id="31" name="Text Placeholder 301"/>
          <p:cNvSpPr>
            <a:spLocks noGrp="1"/>
          </p:cNvSpPr>
          <p:nvPr/>
        </p:nvSpPr>
        <p:spPr>
          <a:xfrm>
            <a:off x="16981805" y="9408160"/>
            <a:ext cx="4498340" cy="2069465"/>
          </a:xfrm>
          <a:prstGeom prst="rect">
            <a:avLst/>
          </a:prstGeom>
        </p:spPr>
        <p:txBody>
          <a:bodyPr wrap="square" lIns="130622" tIns="130622" rIns="130622" bIns="130622">
            <a:spAutoFit/>
          </a:bodyPr>
          <a:lstStyle>
            <a:lvl1pPr marL="0" indent="0" algn="l" defTabSz="2675255" rtl="0" eaLnBrk="1" latinLnBrk="0" hangingPunct="1">
              <a:spcBef>
                <a:spcPct val="20000"/>
              </a:spcBef>
              <a:buFont typeface="Arial" panose="020B0604020202020204" pitchFamily="34" charset="0"/>
              <a:buNone/>
              <a:defRPr sz="1495"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905510"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2pPr>
            <a:lvl3pPr marL="1254125"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3pPr>
            <a:lvl4pPr marL="1637030" indent="-38290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4pPr>
            <a:lvl5pPr marL="1915795" indent="-27876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pPr algn="l"/>
            <a:r>
              <a:rPr lang="en-US" sz="1400">
                <a:sym typeface="+mn-ea"/>
              </a:rPr>
              <a:t>Table 3 shows the results of using different encoders while keeping the other parts the same. </a:t>
            </a:r>
            <a:endParaRPr lang="en-US" sz="1400">
              <a:sym typeface="+mn-ea"/>
            </a:endParaRPr>
          </a:p>
          <a:p>
            <a:pPr algn="l"/>
            <a:r>
              <a:rPr lang="en-US" sz="1400">
                <a:sym typeface="+mn-ea"/>
              </a:rPr>
              <a:t>It can been seen that the overly complex encoders (Capsule and ViT-based ones) turns out to be inferior to the CNN encoder. </a:t>
            </a:r>
            <a:endParaRPr lang="en-US" sz="1400">
              <a:sym typeface="+mn-ea"/>
            </a:endParaRPr>
          </a:p>
          <a:p>
            <a:pPr algn="l"/>
            <a:r>
              <a:rPr lang="en-US" sz="1400">
                <a:sym typeface="+mn-ea"/>
              </a:rPr>
              <a:t>Our assumption is that higher complexity increases the convergence difficulty and thus makes policy learning more challenging.</a:t>
            </a:r>
            <a:endParaRPr lang="en-US" sz="1400">
              <a:sym typeface="+mn-ea"/>
            </a:endParaRPr>
          </a:p>
        </p:txBody>
      </p:sp>
      <p:sp>
        <p:nvSpPr>
          <p:cNvPr id="32" name="Text Placeholder 301"/>
          <p:cNvSpPr>
            <a:spLocks noGrp="1"/>
          </p:cNvSpPr>
          <p:nvPr/>
        </p:nvSpPr>
        <p:spPr>
          <a:xfrm>
            <a:off x="16981805" y="12924155"/>
            <a:ext cx="4554855" cy="1638935"/>
          </a:xfrm>
          <a:prstGeom prst="rect">
            <a:avLst/>
          </a:prstGeom>
        </p:spPr>
        <p:txBody>
          <a:bodyPr wrap="square" lIns="130622" tIns="130622" rIns="130622" bIns="130622">
            <a:spAutoFit/>
          </a:bodyPr>
          <a:lstStyle>
            <a:lvl1pPr marL="0" indent="0" algn="l" defTabSz="2675255" rtl="0" eaLnBrk="1" latinLnBrk="0" hangingPunct="1">
              <a:spcBef>
                <a:spcPct val="20000"/>
              </a:spcBef>
              <a:buFont typeface="Arial" panose="020B0604020202020204" pitchFamily="34" charset="0"/>
              <a:buNone/>
              <a:defRPr sz="1495"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905510"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2pPr>
            <a:lvl3pPr marL="1254125"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3pPr>
            <a:lvl4pPr marL="1637030" indent="-38290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4pPr>
            <a:lvl5pPr marL="1915795" indent="-27876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pPr algn="l"/>
            <a:r>
              <a:rPr lang="en-US" sz="1400">
                <a:sym typeface="+mn-ea"/>
              </a:rPr>
              <a:t> The left figure shows the impact scores (for two episodes in two rows) on the egocentric robot view at different time steps. </a:t>
            </a:r>
            <a:endParaRPr lang="en-US" sz="1400">
              <a:sym typeface="+mn-ea"/>
            </a:endParaRPr>
          </a:p>
          <a:p>
            <a:pPr algn="l"/>
            <a:r>
              <a:rPr lang="en-US" sz="1400">
                <a:sym typeface="+mn-ea"/>
              </a:rPr>
              <a:t>We can see that FSAAVN dynamically re-weight the modalities (according to the current surroundings)</a:t>
            </a:r>
            <a:endParaRPr lang="en-US" sz="1400">
              <a:sym typeface="+mn-ea"/>
            </a:endParaRPr>
          </a:p>
          <a:p>
            <a:pPr algn="l"/>
            <a:r>
              <a:rPr lang="en-US" sz="1400">
                <a:sym typeface="+mn-ea"/>
              </a:rPr>
              <a:t>while chasing after the moving audio target.</a:t>
            </a:r>
            <a:endParaRPr lang="en-US" sz="1400">
              <a:sym typeface="+mn-ea"/>
            </a:endParaRPr>
          </a:p>
        </p:txBody>
      </p:sp>
    </p:spTree>
  </p:cSld>
  <p:clrMapOvr>
    <a:masterClrMapping/>
  </p:clrMapOvr>
</p:sld>
</file>

<file path=ppt/tags/tag1.xml><?xml version="1.0" encoding="utf-8"?>
<p:tagLst xmlns:p="http://schemas.openxmlformats.org/presentationml/2006/main">
  <p:tag name="COMMONDATA" val="eyJoZGlkIjoiOWNmYmJlZDk5ZTY4YTU4NDBhZTdjODEwZTYwNTE1NWUifQ=="/>
</p:tagLst>
</file>

<file path=ppt/theme/theme1.xml><?xml version="1.0" encoding="utf-8"?>
<a:theme xmlns:a="http://schemas.openxmlformats.org/drawingml/2006/main" name="PosterPresentations.com-36x60-Template-V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400" dirty="0">
            <a:latin typeface="Times New Roman" panose="02020603050405020304" pitchFamily="18" charset="0"/>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400" dirty="0">
            <a:latin typeface="Times New Roman" panose="02020603050405020304" pitchFamily="18" charset="0"/>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400" dirty="0">
            <a:latin typeface="Times New Roman" panose="02020603050405020304" pitchFamily="18" charset="0"/>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PosterPresentations.com-36x60-Template-V3</Template>
  <TotalTime>0</TotalTime>
  <Words>4319</Words>
  <Application>WPS 演示</Application>
  <PresentationFormat>Custom</PresentationFormat>
  <Paragraphs>76</Paragraphs>
  <Slides>1</Slides>
  <Notes>1</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1</vt:i4>
      </vt:variant>
    </vt:vector>
  </HeadingPairs>
  <TitlesOfParts>
    <vt:vector size="14" baseType="lpstr">
      <vt:lpstr>Arial</vt:lpstr>
      <vt:lpstr>宋体</vt:lpstr>
      <vt:lpstr>Wingdings</vt:lpstr>
      <vt:lpstr>Times New Roman</vt:lpstr>
      <vt:lpstr>Arial Black</vt:lpstr>
      <vt:lpstr>Trebuchet MS</vt:lpstr>
      <vt:lpstr>Arial</vt:lpstr>
      <vt:lpstr>Calibri</vt:lpstr>
      <vt:lpstr>微软雅黑</vt:lpstr>
      <vt:lpstr>Arial Unicode MS</vt:lpstr>
      <vt:lpstr>PosterPresentations.com-36x60-Template-V3</vt:lpstr>
      <vt:lpstr>1_Classic 3 Columns</vt:lpstr>
      <vt:lpstr>Classic - Wide Center</vt:lpstr>
      <vt:lpstr>PowerPoint 演示文稿</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cp:lastModifiedBy>yyf</cp:lastModifiedBy>
  <cp:revision>85</cp:revision>
  <dcterms:created xsi:type="dcterms:W3CDTF">2022-10-03T09:28:00Z</dcterms:created>
  <dcterms:modified xsi:type="dcterms:W3CDTF">2022-10-03T15:36:19Z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2052-11.1.0.11830</vt:lpwstr>
  </property>
  <property fmtid="{D5CDD505-2E9C-101B-9397-08002B2CF9AE}" pid="3" name="ICV">
    <vt:lpwstr>4236E8A7FDB945468095437982113A79</vt:lpwstr>
  </property>
</Properties>
</file>